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9" r:id="rId1"/>
  </p:sldMasterIdLst>
  <p:notesMasterIdLst>
    <p:notesMasterId r:id="rId25"/>
  </p:notesMasterIdLst>
  <p:handoutMasterIdLst>
    <p:handoutMasterId r:id="rId26"/>
  </p:handoutMasterIdLst>
  <p:sldIdLst>
    <p:sldId id="302" r:id="rId2"/>
    <p:sldId id="303" r:id="rId3"/>
    <p:sldId id="312" r:id="rId4"/>
    <p:sldId id="313" r:id="rId5"/>
    <p:sldId id="314" r:id="rId6"/>
    <p:sldId id="315" r:id="rId7"/>
    <p:sldId id="306" r:id="rId8"/>
    <p:sldId id="307" r:id="rId9"/>
    <p:sldId id="308" r:id="rId10"/>
    <p:sldId id="258" r:id="rId11"/>
    <p:sldId id="317" r:id="rId12"/>
    <p:sldId id="318" r:id="rId13"/>
    <p:sldId id="304" r:id="rId14"/>
    <p:sldId id="319" r:id="rId15"/>
    <p:sldId id="320" r:id="rId16"/>
    <p:sldId id="326" r:id="rId17"/>
    <p:sldId id="321" r:id="rId18"/>
    <p:sldId id="322" r:id="rId19"/>
    <p:sldId id="323" r:id="rId20"/>
    <p:sldId id="324" r:id="rId21"/>
    <p:sldId id="325" r:id="rId22"/>
    <p:sldId id="316" r:id="rId23"/>
    <p:sldId id="305" r:id="rId2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36" autoAdjust="0"/>
    <p:restoredTop sz="72909" autoAdjust="0"/>
  </p:normalViewPr>
  <p:slideViewPr>
    <p:cSldViewPr>
      <p:cViewPr>
        <p:scale>
          <a:sx n="62" d="100"/>
          <a:sy n="62" d="100"/>
        </p:scale>
        <p:origin x="15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18AE8-BFB4-4EAC-8E39-1B42DB0230B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5DA161-91A3-4839-A96C-D898ADC4613A}">
      <dgm:prSet/>
      <dgm:spPr/>
      <dgm:t>
        <a:bodyPr/>
        <a:lstStyle/>
        <a:p>
          <a:r>
            <a:rPr lang="en-US" b="1" dirty="0" err="1"/>
            <a:t>OnRamps</a:t>
          </a:r>
          <a:r>
            <a:rPr lang="en-US" b="1" dirty="0"/>
            <a:t> students are enrolled in both a high school course led by a high school teacher and a distance college course led by a college instructor of record.</a:t>
          </a:r>
        </a:p>
      </dgm:t>
    </dgm:pt>
    <dgm:pt modelId="{D4D74515-DE49-4ED4-8E16-B61AAAD09C1E}" type="parTrans" cxnId="{6E00AABE-9E4A-491D-8DC7-AD2B096403E8}">
      <dgm:prSet/>
      <dgm:spPr/>
      <dgm:t>
        <a:bodyPr/>
        <a:lstStyle/>
        <a:p>
          <a:endParaRPr lang="en-US"/>
        </a:p>
      </dgm:t>
    </dgm:pt>
    <dgm:pt modelId="{F152CBE4-6A31-4F3D-9022-0ACBA8784EF5}" type="sibTrans" cxnId="{6E00AABE-9E4A-491D-8DC7-AD2B096403E8}">
      <dgm:prSet/>
      <dgm:spPr/>
      <dgm:t>
        <a:bodyPr/>
        <a:lstStyle/>
        <a:p>
          <a:endParaRPr lang="en-US"/>
        </a:p>
      </dgm:t>
    </dgm:pt>
    <dgm:pt modelId="{332111A1-809B-4103-BBC1-29A3CFE940F0}">
      <dgm:prSet/>
      <dgm:spPr/>
      <dgm:t>
        <a:bodyPr/>
        <a:lstStyle/>
        <a:p>
          <a:r>
            <a:rPr lang="en-US" b="1" i="0" dirty="0"/>
            <a:t>The student receives a high school grade from the high school teacher and a college grade from the college instructor of record, as well as ongoing feedback and support throughout the course.</a:t>
          </a:r>
          <a:endParaRPr lang="en-US" b="1" dirty="0"/>
        </a:p>
      </dgm:t>
    </dgm:pt>
    <dgm:pt modelId="{37FE339F-822F-46B9-8855-17B999AB8241}" type="parTrans" cxnId="{D212E21F-CC49-4133-B750-18949B79AC7A}">
      <dgm:prSet/>
      <dgm:spPr/>
      <dgm:t>
        <a:bodyPr/>
        <a:lstStyle/>
        <a:p>
          <a:endParaRPr lang="en-US"/>
        </a:p>
      </dgm:t>
    </dgm:pt>
    <dgm:pt modelId="{B4BB72D4-0CAA-4AC8-B152-E5362194EF45}" type="sibTrans" cxnId="{D212E21F-CC49-4133-B750-18949B79AC7A}">
      <dgm:prSet/>
      <dgm:spPr/>
      <dgm:t>
        <a:bodyPr/>
        <a:lstStyle/>
        <a:p>
          <a:endParaRPr lang="en-US"/>
        </a:p>
      </dgm:t>
    </dgm:pt>
    <dgm:pt modelId="{9290AF04-1461-4116-B932-FE37342CD722}">
      <dgm:prSet/>
      <dgm:spPr/>
      <dgm:t>
        <a:bodyPr/>
        <a:lstStyle/>
        <a:p>
          <a:r>
            <a:rPr lang="en-US" b="1" i="0" dirty="0"/>
            <a:t>Of the many benefits to this dual enrollment model, the student is empowered to take on the role of college student and is held to the same standards of leading universities.</a:t>
          </a:r>
          <a:endParaRPr lang="en-US" b="1" dirty="0"/>
        </a:p>
      </dgm:t>
    </dgm:pt>
    <dgm:pt modelId="{F2D5EA5A-53A4-445A-A1B5-A6EB3D663158}" type="parTrans" cxnId="{22742A39-2EDC-4B85-9D69-77A518FDF582}">
      <dgm:prSet/>
      <dgm:spPr/>
      <dgm:t>
        <a:bodyPr/>
        <a:lstStyle/>
        <a:p>
          <a:endParaRPr lang="en-US"/>
        </a:p>
      </dgm:t>
    </dgm:pt>
    <dgm:pt modelId="{4BE38FE2-DDB2-4160-A474-D457DD2EA245}" type="sibTrans" cxnId="{22742A39-2EDC-4B85-9D69-77A518FDF582}">
      <dgm:prSet/>
      <dgm:spPr/>
      <dgm:t>
        <a:bodyPr/>
        <a:lstStyle/>
        <a:p>
          <a:endParaRPr lang="en-US"/>
        </a:p>
      </dgm:t>
    </dgm:pt>
    <dgm:pt modelId="{9FC84D4C-6677-47D7-8621-827B0977C576}">
      <dgm:prSet/>
      <dgm:spPr/>
      <dgm:t>
        <a:bodyPr/>
        <a:lstStyle/>
        <a:p>
          <a:r>
            <a:rPr lang="en-US" b="1" dirty="0"/>
            <a:t>The number and type of assignments for the college course will vary based on the course. Each course syllabus will contain information specific to that course.</a:t>
          </a:r>
        </a:p>
      </dgm:t>
    </dgm:pt>
    <dgm:pt modelId="{676B5BF5-5200-4866-8AC3-8D72419B3382}" type="parTrans" cxnId="{6E22E0B1-8C02-4758-AF53-8CFD0F98CFC2}">
      <dgm:prSet/>
      <dgm:spPr/>
      <dgm:t>
        <a:bodyPr/>
        <a:lstStyle/>
        <a:p>
          <a:endParaRPr lang="en-US"/>
        </a:p>
      </dgm:t>
    </dgm:pt>
    <dgm:pt modelId="{76748BFD-E50B-4E0D-98E3-DAEE074A9360}" type="sibTrans" cxnId="{6E22E0B1-8C02-4758-AF53-8CFD0F98CFC2}">
      <dgm:prSet/>
      <dgm:spPr/>
      <dgm:t>
        <a:bodyPr/>
        <a:lstStyle/>
        <a:p>
          <a:endParaRPr lang="en-US"/>
        </a:p>
      </dgm:t>
    </dgm:pt>
    <dgm:pt modelId="{6B5407C9-DA7E-4F1D-BFD1-3B00D3B481F1}" type="pres">
      <dgm:prSet presAssocID="{41618AE8-BFB4-4EAC-8E39-1B42DB0230B9}" presName="vert0" presStyleCnt="0">
        <dgm:presLayoutVars>
          <dgm:dir/>
          <dgm:animOne val="branch"/>
          <dgm:animLvl val="lvl"/>
        </dgm:presLayoutVars>
      </dgm:prSet>
      <dgm:spPr/>
    </dgm:pt>
    <dgm:pt modelId="{D296F626-66A4-42C0-8BF3-741B6A4B792A}" type="pres">
      <dgm:prSet presAssocID="{D35DA161-91A3-4839-A96C-D898ADC4613A}" presName="thickLine" presStyleLbl="alignNode1" presStyleIdx="0" presStyleCnt="4"/>
      <dgm:spPr/>
    </dgm:pt>
    <dgm:pt modelId="{E12743E5-8BF1-4B54-8372-64810BBA4D6A}" type="pres">
      <dgm:prSet presAssocID="{D35DA161-91A3-4839-A96C-D898ADC4613A}" presName="horz1" presStyleCnt="0"/>
      <dgm:spPr/>
    </dgm:pt>
    <dgm:pt modelId="{F26F6162-9705-44BE-A06D-6E919F579087}" type="pres">
      <dgm:prSet presAssocID="{D35DA161-91A3-4839-A96C-D898ADC4613A}" presName="tx1" presStyleLbl="revTx" presStyleIdx="0" presStyleCnt="4"/>
      <dgm:spPr/>
    </dgm:pt>
    <dgm:pt modelId="{D4EFB059-225A-4488-8676-87DA6B67A5E4}" type="pres">
      <dgm:prSet presAssocID="{D35DA161-91A3-4839-A96C-D898ADC4613A}" presName="vert1" presStyleCnt="0"/>
      <dgm:spPr/>
    </dgm:pt>
    <dgm:pt modelId="{849F2274-0FAF-421F-B105-7C5B1F816406}" type="pres">
      <dgm:prSet presAssocID="{332111A1-809B-4103-BBC1-29A3CFE940F0}" presName="thickLine" presStyleLbl="alignNode1" presStyleIdx="1" presStyleCnt="4"/>
      <dgm:spPr/>
    </dgm:pt>
    <dgm:pt modelId="{7A50FF09-5853-4CA6-9721-7FDCD8E339DC}" type="pres">
      <dgm:prSet presAssocID="{332111A1-809B-4103-BBC1-29A3CFE940F0}" presName="horz1" presStyleCnt="0"/>
      <dgm:spPr/>
    </dgm:pt>
    <dgm:pt modelId="{1ECBB435-962F-4626-907B-E24B2AA08DAE}" type="pres">
      <dgm:prSet presAssocID="{332111A1-809B-4103-BBC1-29A3CFE940F0}" presName="tx1" presStyleLbl="revTx" presStyleIdx="1" presStyleCnt="4"/>
      <dgm:spPr/>
    </dgm:pt>
    <dgm:pt modelId="{A122BA07-6811-4D55-B4D0-3CA472A1836A}" type="pres">
      <dgm:prSet presAssocID="{332111A1-809B-4103-BBC1-29A3CFE940F0}" presName="vert1" presStyleCnt="0"/>
      <dgm:spPr/>
    </dgm:pt>
    <dgm:pt modelId="{6ADB76A8-CF7B-47AE-A693-7FABAE5B84A1}" type="pres">
      <dgm:prSet presAssocID="{9290AF04-1461-4116-B932-FE37342CD722}" presName="thickLine" presStyleLbl="alignNode1" presStyleIdx="2" presStyleCnt="4"/>
      <dgm:spPr/>
    </dgm:pt>
    <dgm:pt modelId="{A8AE0603-6427-4BD1-94EA-1EF470189682}" type="pres">
      <dgm:prSet presAssocID="{9290AF04-1461-4116-B932-FE37342CD722}" presName="horz1" presStyleCnt="0"/>
      <dgm:spPr/>
    </dgm:pt>
    <dgm:pt modelId="{DFEC974D-914D-4D3C-8E63-A4BB96E6E73F}" type="pres">
      <dgm:prSet presAssocID="{9290AF04-1461-4116-B932-FE37342CD722}" presName="tx1" presStyleLbl="revTx" presStyleIdx="2" presStyleCnt="4"/>
      <dgm:spPr/>
    </dgm:pt>
    <dgm:pt modelId="{401AF5A0-84B3-4929-9D72-62E51B8DAED0}" type="pres">
      <dgm:prSet presAssocID="{9290AF04-1461-4116-B932-FE37342CD722}" presName="vert1" presStyleCnt="0"/>
      <dgm:spPr/>
    </dgm:pt>
    <dgm:pt modelId="{7347E351-7605-4B08-9544-AF594C74C5C4}" type="pres">
      <dgm:prSet presAssocID="{9FC84D4C-6677-47D7-8621-827B0977C576}" presName="thickLine" presStyleLbl="alignNode1" presStyleIdx="3" presStyleCnt="4"/>
      <dgm:spPr/>
    </dgm:pt>
    <dgm:pt modelId="{D6AE6C24-2103-44F3-ABC6-B74EB6830B75}" type="pres">
      <dgm:prSet presAssocID="{9FC84D4C-6677-47D7-8621-827B0977C576}" presName="horz1" presStyleCnt="0"/>
      <dgm:spPr/>
    </dgm:pt>
    <dgm:pt modelId="{81155FF3-9E6F-463D-8F52-F0929A6E9AB8}" type="pres">
      <dgm:prSet presAssocID="{9FC84D4C-6677-47D7-8621-827B0977C576}" presName="tx1" presStyleLbl="revTx" presStyleIdx="3" presStyleCnt="4"/>
      <dgm:spPr/>
    </dgm:pt>
    <dgm:pt modelId="{51D974F0-AAB3-4199-8791-56F650460F2F}" type="pres">
      <dgm:prSet presAssocID="{9FC84D4C-6677-47D7-8621-827B0977C576}" presName="vert1" presStyleCnt="0"/>
      <dgm:spPr/>
    </dgm:pt>
  </dgm:ptLst>
  <dgm:cxnLst>
    <dgm:cxn modelId="{7572281D-29C9-4C27-9482-3F994670084C}" type="presOf" srcId="{332111A1-809B-4103-BBC1-29A3CFE940F0}" destId="{1ECBB435-962F-4626-907B-E24B2AA08DAE}" srcOrd="0" destOrd="0" presId="urn:microsoft.com/office/officeart/2008/layout/LinedList"/>
    <dgm:cxn modelId="{D212E21F-CC49-4133-B750-18949B79AC7A}" srcId="{41618AE8-BFB4-4EAC-8E39-1B42DB0230B9}" destId="{332111A1-809B-4103-BBC1-29A3CFE940F0}" srcOrd="1" destOrd="0" parTransId="{37FE339F-822F-46B9-8855-17B999AB8241}" sibTransId="{B4BB72D4-0CAA-4AC8-B152-E5362194EF45}"/>
    <dgm:cxn modelId="{22742A39-2EDC-4B85-9D69-77A518FDF582}" srcId="{41618AE8-BFB4-4EAC-8E39-1B42DB0230B9}" destId="{9290AF04-1461-4116-B932-FE37342CD722}" srcOrd="2" destOrd="0" parTransId="{F2D5EA5A-53A4-445A-A1B5-A6EB3D663158}" sibTransId="{4BE38FE2-DDB2-4160-A474-D457DD2EA245}"/>
    <dgm:cxn modelId="{D88CC35D-65FA-42FB-9401-0E443E88A0A2}" type="presOf" srcId="{41618AE8-BFB4-4EAC-8E39-1B42DB0230B9}" destId="{6B5407C9-DA7E-4F1D-BFD1-3B00D3B481F1}" srcOrd="0" destOrd="0" presId="urn:microsoft.com/office/officeart/2008/layout/LinedList"/>
    <dgm:cxn modelId="{B1C2DD78-5868-419C-8CED-D20EE04BF6E5}" type="presOf" srcId="{D35DA161-91A3-4839-A96C-D898ADC4613A}" destId="{F26F6162-9705-44BE-A06D-6E919F579087}" srcOrd="0" destOrd="0" presId="urn:microsoft.com/office/officeart/2008/layout/LinedList"/>
    <dgm:cxn modelId="{6E22E0B1-8C02-4758-AF53-8CFD0F98CFC2}" srcId="{41618AE8-BFB4-4EAC-8E39-1B42DB0230B9}" destId="{9FC84D4C-6677-47D7-8621-827B0977C576}" srcOrd="3" destOrd="0" parTransId="{676B5BF5-5200-4866-8AC3-8D72419B3382}" sibTransId="{76748BFD-E50B-4E0D-98E3-DAEE074A9360}"/>
    <dgm:cxn modelId="{A31CFDB4-74DD-443F-87B4-99CD02A9815A}" type="presOf" srcId="{9290AF04-1461-4116-B932-FE37342CD722}" destId="{DFEC974D-914D-4D3C-8E63-A4BB96E6E73F}" srcOrd="0" destOrd="0" presId="urn:microsoft.com/office/officeart/2008/layout/LinedList"/>
    <dgm:cxn modelId="{6E00AABE-9E4A-491D-8DC7-AD2B096403E8}" srcId="{41618AE8-BFB4-4EAC-8E39-1B42DB0230B9}" destId="{D35DA161-91A3-4839-A96C-D898ADC4613A}" srcOrd="0" destOrd="0" parTransId="{D4D74515-DE49-4ED4-8E16-B61AAAD09C1E}" sibTransId="{F152CBE4-6A31-4F3D-9022-0ACBA8784EF5}"/>
    <dgm:cxn modelId="{5ADD5CF4-8633-4C1E-93EB-2CFDADE8731A}" type="presOf" srcId="{9FC84D4C-6677-47D7-8621-827B0977C576}" destId="{81155FF3-9E6F-463D-8F52-F0929A6E9AB8}" srcOrd="0" destOrd="0" presId="urn:microsoft.com/office/officeart/2008/layout/LinedList"/>
    <dgm:cxn modelId="{E78D2261-42DE-4B19-B0E2-3C94EE94CF19}" type="presParOf" srcId="{6B5407C9-DA7E-4F1D-BFD1-3B00D3B481F1}" destId="{D296F626-66A4-42C0-8BF3-741B6A4B792A}" srcOrd="0" destOrd="0" presId="urn:microsoft.com/office/officeart/2008/layout/LinedList"/>
    <dgm:cxn modelId="{D3C338B9-E971-4466-967A-799465EFC7E8}" type="presParOf" srcId="{6B5407C9-DA7E-4F1D-BFD1-3B00D3B481F1}" destId="{E12743E5-8BF1-4B54-8372-64810BBA4D6A}" srcOrd="1" destOrd="0" presId="urn:microsoft.com/office/officeart/2008/layout/LinedList"/>
    <dgm:cxn modelId="{11BFFC66-A6A3-4C64-9158-89A0C600DC25}" type="presParOf" srcId="{E12743E5-8BF1-4B54-8372-64810BBA4D6A}" destId="{F26F6162-9705-44BE-A06D-6E919F579087}" srcOrd="0" destOrd="0" presId="urn:microsoft.com/office/officeart/2008/layout/LinedList"/>
    <dgm:cxn modelId="{439E51E8-1521-4711-990F-F1FBF69F12CB}" type="presParOf" srcId="{E12743E5-8BF1-4B54-8372-64810BBA4D6A}" destId="{D4EFB059-225A-4488-8676-87DA6B67A5E4}" srcOrd="1" destOrd="0" presId="urn:microsoft.com/office/officeart/2008/layout/LinedList"/>
    <dgm:cxn modelId="{7082441D-0576-478D-9882-D462E80A77D6}" type="presParOf" srcId="{6B5407C9-DA7E-4F1D-BFD1-3B00D3B481F1}" destId="{849F2274-0FAF-421F-B105-7C5B1F816406}" srcOrd="2" destOrd="0" presId="urn:microsoft.com/office/officeart/2008/layout/LinedList"/>
    <dgm:cxn modelId="{E87FC3C1-FB46-4821-91F7-B96CB99D58A7}" type="presParOf" srcId="{6B5407C9-DA7E-4F1D-BFD1-3B00D3B481F1}" destId="{7A50FF09-5853-4CA6-9721-7FDCD8E339DC}" srcOrd="3" destOrd="0" presId="urn:microsoft.com/office/officeart/2008/layout/LinedList"/>
    <dgm:cxn modelId="{2CE328C5-E728-49E1-9D43-932A56F99371}" type="presParOf" srcId="{7A50FF09-5853-4CA6-9721-7FDCD8E339DC}" destId="{1ECBB435-962F-4626-907B-E24B2AA08DAE}" srcOrd="0" destOrd="0" presId="urn:microsoft.com/office/officeart/2008/layout/LinedList"/>
    <dgm:cxn modelId="{8BFF2457-61A3-4D95-983A-F81C2392E57D}" type="presParOf" srcId="{7A50FF09-5853-4CA6-9721-7FDCD8E339DC}" destId="{A122BA07-6811-4D55-B4D0-3CA472A1836A}" srcOrd="1" destOrd="0" presId="urn:microsoft.com/office/officeart/2008/layout/LinedList"/>
    <dgm:cxn modelId="{E90BD042-9C57-445F-8835-778BC59B1C98}" type="presParOf" srcId="{6B5407C9-DA7E-4F1D-BFD1-3B00D3B481F1}" destId="{6ADB76A8-CF7B-47AE-A693-7FABAE5B84A1}" srcOrd="4" destOrd="0" presId="urn:microsoft.com/office/officeart/2008/layout/LinedList"/>
    <dgm:cxn modelId="{43B8C023-C1CE-4D9B-8A5D-157B9092B2D5}" type="presParOf" srcId="{6B5407C9-DA7E-4F1D-BFD1-3B00D3B481F1}" destId="{A8AE0603-6427-4BD1-94EA-1EF470189682}" srcOrd="5" destOrd="0" presId="urn:microsoft.com/office/officeart/2008/layout/LinedList"/>
    <dgm:cxn modelId="{7FE9075A-B499-4664-9982-A5E020DABA0C}" type="presParOf" srcId="{A8AE0603-6427-4BD1-94EA-1EF470189682}" destId="{DFEC974D-914D-4D3C-8E63-A4BB96E6E73F}" srcOrd="0" destOrd="0" presId="urn:microsoft.com/office/officeart/2008/layout/LinedList"/>
    <dgm:cxn modelId="{CDEC87F3-DBE5-437A-854B-2A78093998BC}" type="presParOf" srcId="{A8AE0603-6427-4BD1-94EA-1EF470189682}" destId="{401AF5A0-84B3-4929-9D72-62E51B8DAED0}" srcOrd="1" destOrd="0" presId="urn:microsoft.com/office/officeart/2008/layout/LinedList"/>
    <dgm:cxn modelId="{D9BAE5F4-AB4E-42C9-A206-9A87EDE3F202}" type="presParOf" srcId="{6B5407C9-DA7E-4F1D-BFD1-3B00D3B481F1}" destId="{7347E351-7605-4B08-9544-AF594C74C5C4}" srcOrd="6" destOrd="0" presId="urn:microsoft.com/office/officeart/2008/layout/LinedList"/>
    <dgm:cxn modelId="{52FBC3BE-58A3-4BB6-BF4E-AD22F5063C4C}" type="presParOf" srcId="{6B5407C9-DA7E-4F1D-BFD1-3B00D3B481F1}" destId="{D6AE6C24-2103-44F3-ABC6-B74EB6830B75}" srcOrd="7" destOrd="0" presId="urn:microsoft.com/office/officeart/2008/layout/LinedList"/>
    <dgm:cxn modelId="{3D65C29F-98D4-4BB4-A52F-AFF13BD2F84E}" type="presParOf" srcId="{D6AE6C24-2103-44F3-ABC6-B74EB6830B75}" destId="{81155FF3-9E6F-463D-8F52-F0929A6E9AB8}" srcOrd="0" destOrd="0" presId="urn:microsoft.com/office/officeart/2008/layout/LinedList"/>
    <dgm:cxn modelId="{499DD7B4-8328-45DC-81F7-315852F2A2C3}" type="presParOf" srcId="{D6AE6C24-2103-44F3-ABC6-B74EB6830B75}" destId="{51D974F0-AAB3-4199-8791-56F650460F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6F886-35D8-4820-8C62-261388CB87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B44148-AFD1-4E0B-B0E3-DC6874281A60}">
      <dgm:prSet/>
      <dgm:spPr/>
      <dgm:t>
        <a:bodyPr/>
        <a:lstStyle/>
        <a:p>
          <a:r>
            <a:rPr lang="en-US" b="0" i="0"/>
            <a:t>English IV</a:t>
          </a:r>
          <a:endParaRPr lang="en-US"/>
        </a:p>
      </dgm:t>
    </dgm:pt>
    <dgm:pt modelId="{8AD1EB26-2469-4BF9-9496-B404E6653AFE}" type="parTrans" cxnId="{ECC4A9CD-B1A8-48A3-99C3-A4FD16A5D7DA}">
      <dgm:prSet/>
      <dgm:spPr/>
      <dgm:t>
        <a:bodyPr/>
        <a:lstStyle/>
        <a:p>
          <a:endParaRPr lang="en-US"/>
        </a:p>
      </dgm:t>
    </dgm:pt>
    <dgm:pt modelId="{55439E98-9E05-4735-9938-4BF4533F0D47}" type="sibTrans" cxnId="{ECC4A9CD-B1A8-48A3-99C3-A4FD16A5D7DA}">
      <dgm:prSet/>
      <dgm:spPr/>
      <dgm:t>
        <a:bodyPr/>
        <a:lstStyle/>
        <a:p>
          <a:endParaRPr lang="en-US"/>
        </a:p>
      </dgm:t>
    </dgm:pt>
    <dgm:pt modelId="{21E168E6-D31A-48A6-9201-B7229A54C45F}">
      <dgm:prSet/>
      <dgm:spPr/>
      <dgm:t>
        <a:bodyPr/>
        <a:lstStyle/>
        <a:p>
          <a:r>
            <a:rPr lang="en-US" b="0" i="0"/>
            <a:t>US History</a:t>
          </a:r>
          <a:endParaRPr lang="en-US"/>
        </a:p>
      </dgm:t>
    </dgm:pt>
    <dgm:pt modelId="{E4B2393E-9920-436C-88FB-3165B97D2439}" type="parTrans" cxnId="{0040C18D-E510-4C68-B4AE-B8AB30C51ED9}">
      <dgm:prSet/>
      <dgm:spPr/>
      <dgm:t>
        <a:bodyPr/>
        <a:lstStyle/>
        <a:p>
          <a:endParaRPr lang="en-US"/>
        </a:p>
      </dgm:t>
    </dgm:pt>
    <dgm:pt modelId="{372A900E-F3CF-4494-801A-15F16F682A7E}" type="sibTrans" cxnId="{0040C18D-E510-4C68-B4AE-B8AB30C51ED9}">
      <dgm:prSet/>
      <dgm:spPr/>
      <dgm:t>
        <a:bodyPr/>
        <a:lstStyle/>
        <a:p>
          <a:endParaRPr lang="en-US"/>
        </a:p>
      </dgm:t>
    </dgm:pt>
    <dgm:pt modelId="{914C0C9C-4353-49E1-8DCD-94C1AF09EC00}">
      <dgm:prSet/>
      <dgm:spPr/>
      <dgm:t>
        <a:bodyPr/>
        <a:lstStyle/>
        <a:p>
          <a:r>
            <a:rPr lang="en-US" b="0" i="0"/>
            <a:t>Statistics</a:t>
          </a:r>
          <a:endParaRPr lang="en-US"/>
        </a:p>
      </dgm:t>
    </dgm:pt>
    <dgm:pt modelId="{E57E9CF9-1BBB-4A3A-9A70-DFCA841BCE22}" type="parTrans" cxnId="{BEBB14A4-AE7A-419A-8AD1-0FEF3DEB68AD}">
      <dgm:prSet/>
      <dgm:spPr/>
      <dgm:t>
        <a:bodyPr/>
        <a:lstStyle/>
        <a:p>
          <a:endParaRPr lang="en-US"/>
        </a:p>
      </dgm:t>
    </dgm:pt>
    <dgm:pt modelId="{5A449C77-A5AE-4DF1-8892-4B1413A1D1D3}" type="sibTrans" cxnId="{BEBB14A4-AE7A-419A-8AD1-0FEF3DEB68AD}">
      <dgm:prSet/>
      <dgm:spPr/>
      <dgm:t>
        <a:bodyPr/>
        <a:lstStyle/>
        <a:p>
          <a:endParaRPr lang="en-US"/>
        </a:p>
      </dgm:t>
    </dgm:pt>
    <dgm:pt modelId="{DEB9DEB8-7FBD-4007-AE05-A4F1F1EADD8A}">
      <dgm:prSet/>
      <dgm:spPr/>
      <dgm:t>
        <a:bodyPr/>
        <a:lstStyle/>
        <a:p>
          <a:r>
            <a:rPr lang="en-US" b="0" i="0"/>
            <a:t>Physics 1 &amp; 2</a:t>
          </a:r>
          <a:endParaRPr lang="en-US"/>
        </a:p>
      </dgm:t>
    </dgm:pt>
    <dgm:pt modelId="{C38ECCF6-9F80-4258-9714-DC438641A3C7}" type="parTrans" cxnId="{CDC8FB9E-5823-496D-8940-140FF71087ED}">
      <dgm:prSet/>
      <dgm:spPr/>
      <dgm:t>
        <a:bodyPr/>
        <a:lstStyle/>
        <a:p>
          <a:endParaRPr lang="en-US"/>
        </a:p>
      </dgm:t>
    </dgm:pt>
    <dgm:pt modelId="{A1318E63-7B5C-4F15-9562-953F2489A6FE}" type="sibTrans" cxnId="{CDC8FB9E-5823-496D-8940-140FF71087ED}">
      <dgm:prSet/>
      <dgm:spPr/>
      <dgm:t>
        <a:bodyPr/>
        <a:lstStyle/>
        <a:p>
          <a:endParaRPr lang="en-US"/>
        </a:p>
      </dgm:t>
    </dgm:pt>
    <dgm:pt modelId="{73DB7258-983F-4F95-85C4-FBAB323A3068}">
      <dgm:prSet/>
      <dgm:spPr/>
      <dgm:t>
        <a:bodyPr/>
        <a:lstStyle/>
        <a:p>
          <a:endParaRPr lang="en-US" dirty="0"/>
        </a:p>
      </dgm:t>
    </dgm:pt>
    <dgm:pt modelId="{1B94B29C-8826-4C81-B55B-5408B1844D82}" type="parTrans" cxnId="{E901EE79-55D3-4848-A86C-A267A46607FD}">
      <dgm:prSet/>
      <dgm:spPr/>
      <dgm:t>
        <a:bodyPr/>
        <a:lstStyle/>
        <a:p>
          <a:endParaRPr lang="en-US"/>
        </a:p>
      </dgm:t>
    </dgm:pt>
    <dgm:pt modelId="{2F4159C1-EA01-4CA2-A4F7-24296E4EB73F}" type="sibTrans" cxnId="{E901EE79-55D3-4848-A86C-A267A46607FD}">
      <dgm:prSet/>
      <dgm:spPr/>
      <dgm:t>
        <a:bodyPr/>
        <a:lstStyle/>
        <a:p>
          <a:endParaRPr lang="en-US"/>
        </a:p>
      </dgm:t>
    </dgm:pt>
    <dgm:pt modelId="{D49F3B56-FA61-4E82-9C91-4FE90299A8AE}" type="pres">
      <dgm:prSet presAssocID="{3306F886-35D8-4820-8C62-261388CB8743}" presName="root" presStyleCnt="0">
        <dgm:presLayoutVars>
          <dgm:dir/>
          <dgm:resizeHandles val="exact"/>
        </dgm:presLayoutVars>
      </dgm:prSet>
      <dgm:spPr/>
    </dgm:pt>
    <dgm:pt modelId="{9D591653-15A0-4CF4-B866-451F157C4194}" type="pres">
      <dgm:prSet presAssocID="{CCB44148-AFD1-4E0B-B0E3-DC6874281A60}" presName="compNode" presStyleCnt="0"/>
      <dgm:spPr/>
    </dgm:pt>
    <dgm:pt modelId="{82090E38-1331-474A-8467-1B0D01EF9AB8}" type="pres">
      <dgm:prSet presAssocID="{CCB44148-AFD1-4E0B-B0E3-DC6874281A60}" presName="bgRect" presStyleLbl="bgShp" presStyleIdx="0" presStyleCnt="5"/>
      <dgm:spPr/>
    </dgm:pt>
    <dgm:pt modelId="{AA5581F1-BAC1-48F5-B087-4FADD852E74C}" type="pres">
      <dgm:prSet presAssocID="{CCB44148-AFD1-4E0B-B0E3-DC6874281A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3D359951-CA22-41A0-983A-691A32D4B4FA}" type="pres">
      <dgm:prSet presAssocID="{CCB44148-AFD1-4E0B-B0E3-DC6874281A60}" presName="spaceRect" presStyleCnt="0"/>
      <dgm:spPr/>
    </dgm:pt>
    <dgm:pt modelId="{A6AF5AFE-8E6F-4254-A311-16D348C5D3F0}" type="pres">
      <dgm:prSet presAssocID="{CCB44148-AFD1-4E0B-B0E3-DC6874281A60}" presName="parTx" presStyleLbl="revTx" presStyleIdx="0" presStyleCnt="5">
        <dgm:presLayoutVars>
          <dgm:chMax val="0"/>
          <dgm:chPref val="0"/>
        </dgm:presLayoutVars>
      </dgm:prSet>
      <dgm:spPr/>
    </dgm:pt>
    <dgm:pt modelId="{A86360A0-0814-4BAD-BA94-A0564826FFC5}" type="pres">
      <dgm:prSet presAssocID="{55439E98-9E05-4735-9938-4BF4533F0D47}" presName="sibTrans" presStyleCnt="0"/>
      <dgm:spPr/>
    </dgm:pt>
    <dgm:pt modelId="{723340D6-B32C-40ED-A8F5-B6EA9E3BA7E6}" type="pres">
      <dgm:prSet presAssocID="{21E168E6-D31A-48A6-9201-B7229A54C45F}" presName="compNode" presStyleCnt="0"/>
      <dgm:spPr/>
    </dgm:pt>
    <dgm:pt modelId="{7F1D7D96-FDA4-4E0B-BC48-5AC9D4DEC559}" type="pres">
      <dgm:prSet presAssocID="{21E168E6-D31A-48A6-9201-B7229A54C45F}" presName="bgRect" presStyleLbl="bgShp" presStyleIdx="1" presStyleCnt="5"/>
      <dgm:spPr/>
    </dgm:pt>
    <dgm:pt modelId="{8AA952D4-F9A2-4618-889F-42890C9AB275}" type="pres">
      <dgm:prSet presAssocID="{21E168E6-D31A-48A6-9201-B7229A54C45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B628C75-BE99-4E0B-9F34-93492ECFAEC0}" type="pres">
      <dgm:prSet presAssocID="{21E168E6-D31A-48A6-9201-B7229A54C45F}" presName="spaceRect" presStyleCnt="0"/>
      <dgm:spPr/>
    </dgm:pt>
    <dgm:pt modelId="{11055DCF-1BB5-48CC-992E-95E8F5D1DAB0}" type="pres">
      <dgm:prSet presAssocID="{21E168E6-D31A-48A6-9201-B7229A54C45F}" presName="parTx" presStyleLbl="revTx" presStyleIdx="1" presStyleCnt="5">
        <dgm:presLayoutVars>
          <dgm:chMax val="0"/>
          <dgm:chPref val="0"/>
        </dgm:presLayoutVars>
      </dgm:prSet>
      <dgm:spPr/>
    </dgm:pt>
    <dgm:pt modelId="{C079332D-FE60-466C-B9FF-2895182264C8}" type="pres">
      <dgm:prSet presAssocID="{372A900E-F3CF-4494-801A-15F16F682A7E}" presName="sibTrans" presStyleCnt="0"/>
      <dgm:spPr/>
    </dgm:pt>
    <dgm:pt modelId="{EA65286E-5AB5-4EE1-8754-1FB6FAE76444}" type="pres">
      <dgm:prSet presAssocID="{914C0C9C-4353-49E1-8DCD-94C1AF09EC00}" presName="compNode" presStyleCnt="0"/>
      <dgm:spPr/>
    </dgm:pt>
    <dgm:pt modelId="{1AC97B7D-7258-476E-B153-4CD065B19676}" type="pres">
      <dgm:prSet presAssocID="{914C0C9C-4353-49E1-8DCD-94C1AF09EC00}" presName="bgRect" presStyleLbl="bgShp" presStyleIdx="2" presStyleCnt="5"/>
      <dgm:spPr/>
    </dgm:pt>
    <dgm:pt modelId="{B9378073-960B-41BC-871B-24BDF5D0B0DE}" type="pres">
      <dgm:prSet presAssocID="{914C0C9C-4353-49E1-8DCD-94C1AF09EC0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45CE91E-FDCC-4F1D-880A-FBF268E351A9}" type="pres">
      <dgm:prSet presAssocID="{914C0C9C-4353-49E1-8DCD-94C1AF09EC00}" presName="spaceRect" presStyleCnt="0"/>
      <dgm:spPr/>
    </dgm:pt>
    <dgm:pt modelId="{CDC5D397-EA27-4644-9294-CB20344789BC}" type="pres">
      <dgm:prSet presAssocID="{914C0C9C-4353-49E1-8DCD-94C1AF09EC00}" presName="parTx" presStyleLbl="revTx" presStyleIdx="2" presStyleCnt="5">
        <dgm:presLayoutVars>
          <dgm:chMax val="0"/>
          <dgm:chPref val="0"/>
        </dgm:presLayoutVars>
      </dgm:prSet>
      <dgm:spPr/>
    </dgm:pt>
    <dgm:pt modelId="{5A9C051B-9ACE-4F97-B134-7454D1232391}" type="pres">
      <dgm:prSet presAssocID="{5A449C77-A5AE-4DF1-8892-4B1413A1D1D3}" presName="sibTrans" presStyleCnt="0"/>
      <dgm:spPr/>
    </dgm:pt>
    <dgm:pt modelId="{0D9009A7-2551-4DB1-8C9C-EA0130B6443F}" type="pres">
      <dgm:prSet presAssocID="{DEB9DEB8-7FBD-4007-AE05-A4F1F1EADD8A}" presName="compNode" presStyleCnt="0"/>
      <dgm:spPr/>
    </dgm:pt>
    <dgm:pt modelId="{8173F51B-A53E-4AD5-A902-0C27BC375CF3}" type="pres">
      <dgm:prSet presAssocID="{DEB9DEB8-7FBD-4007-AE05-A4F1F1EADD8A}" presName="bgRect" presStyleLbl="bgShp" presStyleIdx="3" presStyleCnt="5"/>
      <dgm:spPr/>
    </dgm:pt>
    <dgm:pt modelId="{0A337562-A073-49A8-8CEC-4095DDBB8EC0}" type="pres">
      <dgm:prSet presAssocID="{DEB9DEB8-7FBD-4007-AE05-A4F1F1EADD8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3C59BFB1-C84F-473D-9C0F-8D007C7E5472}" type="pres">
      <dgm:prSet presAssocID="{DEB9DEB8-7FBD-4007-AE05-A4F1F1EADD8A}" presName="spaceRect" presStyleCnt="0"/>
      <dgm:spPr/>
    </dgm:pt>
    <dgm:pt modelId="{8D9DC2F5-F8B9-43D2-A39E-64468BFAD84D}" type="pres">
      <dgm:prSet presAssocID="{DEB9DEB8-7FBD-4007-AE05-A4F1F1EADD8A}" presName="parTx" presStyleLbl="revTx" presStyleIdx="3" presStyleCnt="5">
        <dgm:presLayoutVars>
          <dgm:chMax val="0"/>
          <dgm:chPref val="0"/>
        </dgm:presLayoutVars>
      </dgm:prSet>
      <dgm:spPr/>
    </dgm:pt>
    <dgm:pt modelId="{6119EF90-84E5-4A92-B902-9BED304C0596}" type="pres">
      <dgm:prSet presAssocID="{A1318E63-7B5C-4F15-9562-953F2489A6FE}" presName="sibTrans" presStyleCnt="0"/>
      <dgm:spPr/>
    </dgm:pt>
    <dgm:pt modelId="{06EB7237-A558-4036-B012-8590ACC3014D}" type="pres">
      <dgm:prSet presAssocID="{73DB7258-983F-4F95-85C4-FBAB323A3068}" presName="compNode" presStyleCnt="0"/>
      <dgm:spPr/>
    </dgm:pt>
    <dgm:pt modelId="{BA9A8374-D37A-498E-A5DB-F7918735649F}" type="pres">
      <dgm:prSet presAssocID="{73DB7258-983F-4F95-85C4-FBAB323A3068}" presName="bgRect" presStyleLbl="bgShp" presStyleIdx="4" presStyleCnt="5"/>
      <dgm:spPr/>
    </dgm:pt>
    <dgm:pt modelId="{14243026-BBF3-4245-A836-CC4D43C73AAB}" type="pres">
      <dgm:prSet presAssocID="{73DB7258-983F-4F95-85C4-FBAB323A3068}" presName="iconRect" presStyleLbl="node1" presStyleIdx="4" presStyleCnt="5"/>
      <dgm:spPr>
        <a:ln>
          <a:noFill/>
        </a:ln>
      </dgm:spPr>
    </dgm:pt>
    <dgm:pt modelId="{63BF7DFB-AC9E-44E7-B662-2B5BACAD0C3E}" type="pres">
      <dgm:prSet presAssocID="{73DB7258-983F-4F95-85C4-FBAB323A3068}" presName="spaceRect" presStyleCnt="0"/>
      <dgm:spPr/>
    </dgm:pt>
    <dgm:pt modelId="{A76665FA-AF55-4056-8C28-7296FFDAA8DE}" type="pres">
      <dgm:prSet presAssocID="{73DB7258-983F-4F95-85C4-FBAB323A306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B9F561C-F72C-46C2-8E16-81DD5BE68F33}" type="presOf" srcId="{DEB9DEB8-7FBD-4007-AE05-A4F1F1EADD8A}" destId="{8D9DC2F5-F8B9-43D2-A39E-64468BFAD84D}" srcOrd="0" destOrd="0" presId="urn:microsoft.com/office/officeart/2018/2/layout/IconVerticalSolidList"/>
    <dgm:cxn modelId="{13333D5C-3AF7-4FC4-A876-C07BDD95B562}" type="presOf" srcId="{CCB44148-AFD1-4E0B-B0E3-DC6874281A60}" destId="{A6AF5AFE-8E6F-4254-A311-16D348C5D3F0}" srcOrd="0" destOrd="0" presId="urn:microsoft.com/office/officeart/2018/2/layout/IconVerticalSolidList"/>
    <dgm:cxn modelId="{E901EE79-55D3-4848-A86C-A267A46607FD}" srcId="{3306F886-35D8-4820-8C62-261388CB8743}" destId="{73DB7258-983F-4F95-85C4-FBAB323A3068}" srcOrd="4" destOrd="0" parTransId="{1B94B29C-8826-4C81-B55B-5408B1844D82}" sibTransId="{2F4159C1-EA01-4CA2-A4F7-24296E4EB73F}"/>
    <dgm:cxn modelId="{0040C18D-E510-4C68-B4AE-B8AB30C51ED9}" srcId="{3306F886-35D8-4820-8C62-261388CB8743}" destId="{21E168E6-D31A-48A6-9201-B7229A54C45F}" srcOrd="1" destOrd="0" parTransId="{E4B2393E-9920-436C-88FB-3165B97D2439}" sibTransId="{372A900E-F3CF-4494-801A-15F16F682A7E}"/>
    <dgm:cxn modelId="{EF3ACA8F-BBAB-4D13-A4BC-DF56F30A944F}" type="presOf" srcId="{21E168E6-D31A-48A6-9201-B7229A54C45F}" destId="{11055DCF-1BB5-48CC-992E-95E8F5D1DAB0}" srcOrd="0" destOrd="0" presId="urn:microsoft.com/office/officeart/2018/2/layout/IconVerticalSolidList"/>
    <dgm:cxn modelId="{CDC8FB9E-5823-496D-8940-140FF71087ED}" srcId="{3306F886-35D8-4820-8C62-261388CB8743}" destId="{DEB9DEB8-7FBD-4007-AE05-A4F1F1EADD8A}" srcOrd="3" destOrd="0" parTransId="{C38ECCF6-9F80-4258-9714-DC438641A3C7}" sibTransId="{A1318E63-7B5C-4F15-9562-953F2489A6FE}"/>
    <dgm:cxn modelId="{BEBB14A4-AE7A-419A-8AD1-0FEF3DEB68AD}" srcId="{3306F886-35D8-4820-8C62-261388CB8743}" destId="{914C0C9C-4353-49E1-8DCD-94C1AF09EC00}" srcOrd="2" destOrd="0" parTransId="{E57E9CF9-1BBB-4A3A-9A70-DFCA841BCE22}" sibTransId="{5A449C77-A5AE-4DF1-8892-4B1413A1D1D3}"/>
    <dgm:cxn modelId="{9E9657AB-372C-49EF-9A9C-ED5CC16836DA}" type="presOf" srcId="{3306F886-35D8-4820-8C62-261388CB8743}" destId="{D49F3B56-FA61-4E82-9C91-4FE90299A8AE}" srcOrd="0" destOrd="0" presId="urn:microsoft.com/office/officeart/2018/2/layout/IconVerticalSolidList"/>
    <dgm:cxn modelId="{0D682FC7-A9E5-46C6-8A31-63016274093A}" type="presOf" srcId="{914C0C9C-4353-49E1-8DCD-94C1AF09EC00}" destId="{CDC5D397-EA27-4644-9294-CB20344789BC}" srcOrd="0" destOrd="0" presId="urn:microsoft.com/office/officeart/2018/2/layout/IconVerticalSolidList"/>
    <dgm:cxn modelId="{ECC4A9CD-B1A8-48A3-99C3-A4FD16A5D7DA}" srcId="{3306F886-35D8-4820-8C62-261388CB8743}" destId="{CCB44148-AFD1-4E0B-B0E3-DC6874281A60}" srcOrd="0" destOrd="0" parTransId="{8AD1EB26-2469-4BF9-9496-B404E6653AFE}" sibTransId="{55439E98-9E05-4735-9938-4BF4533F0D47}"/>
    <dgm:cxn modelId="{FB72EFE8-5BD4-4301-98BF-1700E42DE5BD}" type="presOf" srcId="{73DB7258-983F-4F95-85C4-FBAB323A3068}" destId="{A76665FA-AF55-4056-8C28-7296FFDAA8DE}" srcOrd="0" destOrd="0" presId="urn:microsoft.com/office/officeart/2018/2/layout/IconVerticalSolidList"/>
    <dgm:cxn modelId="{DD57A0C9-607D-455F-80B7-FE79DA94DED2}" type="presParOf" srcId="{D49F3B56-FA61-4E82-9C91-4FE90299A8AE}" destId="{9D591653-15A0-4CF4-B866-451F157C4194}" srcOrd="0" destOrd="0" presId="urn:microsoft.com/office/officeart/2018/2/layout/IconVerticalSolidList"/>
    <dgm:cxn modelId="{435C58E8-23B7-49B3-9AD5-DDE668BCEDBD}" type="presParOf" srcId="{9D591653-15A0-4CF4-B866-451F157C4194}" destId="{82090E38-1331-474A-8467-1B0D01EF9AB8}" srcOrd="0" destOrd="0" presId="urn:microsoft.com/office/officeart/2018/2/layout/IconVerticalSolidList"/>
    <dgm:cxn modelId="{C94A787A-ECCD-4251-A651-09CC68C849DD}" type="presParOf" srcId="{9D591653-15A0-4CF4-B866-451F157C4194}" destId="{AA5581F1-BAC1-48F5-B087-4FADD852E74C}" srcOrd="1" destOrd="0" presId="urn:microsoft.com/office/officeart/2018/2/layout/IconVerticalSolidList"/>
    <dgm:cxn modelId="{16D381B9-F0BC-4848-ADB8-1DFA5F70D0D4}" type="presParOf" srcId="{9D591653-15A0-4CF4-B866-451F157C4194}" destId="{3D359951-CA22-41A0-983A-691A32D4B4FA}" srcOrd="2" destOrd="0" presId="urn:microsoft.com/office/officeart/2018/2/layout/IconVerticalSolidList"/>
    <dgm:cxn modelId="{D4E07BDC-7CFF-44F1-AC4E-226309DCB41A}" type="presParOf" srcId="{9D591653-15A0-4CF4-B866-451F157C4194}" destId="{A6AF5AFE-8E6F-4254-A311-16D348C5D3F0}" srcOrd="3" destOrd="0" presId="urn:microsoft.com/office/officeart/2018/2/layout/IconVerticalSolidList"/>
    <dgm:cxn modelId="{9CF9444D-704D-42A0-A680-3BCD18C2DEB0}" type="presParOf" srcId="{D49F3B56-FA61-4E82-9C91-4FE90299A8AE}" destId="{A86360A0-0814-4BAD-BA94-A0564826FFC5}" srcOrd="1" destOrd="0" presId="urn:microsoft.com/office/officeart/2018/2/layout/IconVerticalSolidList"/>
    <dgm:cxn modelId="{60A898AF-A62D-4AAC-A8E8-FFCF62293F5F}" type="presParOf" srcId="{D49F3B56-FA61-4E82-9C91-4FE90299A8AE}" destId="{723340D6-B32C-40ED-A8F5-B6EA9E3BA7E6}" srcOrd="2" destOrd="0" presId="urn:microsoft.com/office/officeart/2018/2/layout/IconVerticalSolidList"/>
    <dgm:cxn modelId="{B2C24B4F-0656-4680-90D1-2267D52D3FF5}" type="presParOf" srcId="{723340D6-B32C-40ED-A8F5-B6EA9E3BA7E6}" destId="{7F1D7D96-FDA4-4E0B-BC48-5AC9D4DEC559}" srcOrd="0" destOrd="0" presId="urn:microsoft.com/office/officeart/2018/2/layout/IconVerticalSolidList"/>
    <dgm:cxn modelId="{B76EF031-934B-4CA0-9633-E61C72D417E9}" type="presParOf" srcId="{723340D6-B32C-40ED-A8F5-B6EA9E3BA7E6}" destId="{8AA952D4-F9A2-4618-889F-42890C9AB275}" srcOrd="1" destOrd="0" presId="urn:microsoft.com/office/officeart/2018/2/layout/IconVerticalSolidList"/>
    <dgm:cxn modelId="{FF2C4384-F599-42C7-A6BB-9660D6AC452C}" type="presParOf" srcId="{723340D6-B32C-40ED-A8F5-B6EA9E3BA7E6}" destId="{FB628C75-BE99-4E0B-9F34-93492ECFAEC0}" srcOrd="2" destOrd="0" presId="urn:microsoft.com/office/officeart/2018/2/layout/IconVerticalSolidList"/>
    <dgm:cxn modelId="{009827F0-60EA-4C99-BA41-C2A1003BB7D0}" type="presParOf" srcId="{723340D6-B32C-40ED-A8F5-B6EA9E3BA7E6}" destId="{11055DCF-1BB5-48CC-992E-95E8F5D1DAB0}" srcOrd="3" destOrd="0" presId="urn:microsoft.com/office/officeart/2018/2/layout/IconVerticalSolidList"/>
    <dgm:cxn modelId="{4DC72704-C25F-4B19-A2AE-473101BE40D9}" type="presParOf" srcId="{D49F3B56-FA61-4E82-9C91-4FE90299A8AE}" destId="{C079332D-FE60-466C-B9FF-2895182264C8}" srcOrd="3" destOrd="0" presId="urn:microsoft.com/office/officeart/2018/2/layout/IconVerticalSolidList"/>
    <dgm:cxn modelId="{81E9264B-68C8-4115-BFFD-AEB75E62AF00}" type="presParOf" srcId="{D49F3B56-FA61-4E82-9C91-4FE90299A8AE}" destId="{EA65286E-5AB5-4EE1-8754-1FB6FAE76444}" srcOrd="4" destOrd="0" presId="urn:microsoft.com/office/officeart/2018/2/layout/IconVerticalSolidList"/>
    <dgm:cxn modelId="{87E43FA4-0BCD-4446-9DF9-111308B3281E}" type="presParOf" srcId="{EA65286E-5AB5-4EE1-8754-1FB6FAE76444}" destId="{1AC97B7D-7258-476E-B153-4CD065B19676}" srcOrd="0" destOrd="0" presId="urn:microsoft.com/office/officeart/2018/2/layout/IconVerticalSolidList"/>
    <dgm:cxn modelId="{1DE1962C-332B-4B36-AD2E-CB27C0318682}" type="presParOf" srcId="{EA65286E-5AB5-4EE1-8754-1FB6FAE76444}" destId="{B9378073-960B-41BC-871B-24BDF5D0B0DE}" srcOrd="1" destOrd="0" presId="urn:microsoft.com/office/officeart/2018/2/layout/IconVerticalSolidList"/>
    <dgm:cxn modelId="{C42F6BBF-E3EB-474E-BC1D-5C1901F29F7B}" type="presParOf" srcId="{EA65286E-5AB5-4EE1-8754-1FB6FAE76444}" destId="{945CE91E-FDCC-4F1D-880A-FBF268E351A9}" srcOrd="2" destOrd="0" presId="urn:microsoft.com/office/officeart/2018/2/layout/IconVerticalSolidList"/>
    <dgm:cxn modelId="{77F70EED-ED70-4D36-A60F-146BF18C9B7A}" type="presParOf" srcId="{EA65286E-5AB5-4EE1-8754-1FB6FAE76444}" destId="{CDC5D397-EA27-4644-9294-CB20344789BC}" srcOrd="3" destOrd="0" presId="urn:microsoft.com/office/officeart/2018/2/layout/IconVerticalSolidList"/>
    <dgm:cxn modelId="{0E795E52-6833-4587-9FF8-BD1FCBB62FB0}" type="presParOf" srcId="{D49F3B56-FA61-4E82-9C91-4FE90299A8AE}" destId="{5A9C051B-9ACE-4F97-B134-7454D1232391}" srcOrd="5" destOrd="0" presId="urn:microsoft.com/office/officeart/2018/2/layout/IconVerticalSolidList"/>
    <dgm:cxn modelId="{71FEB966-4CE4-4F1F-BF53-D4932EF0230E}" type="presParOf" srcId="{D49F3B56-FA61-4E82-9C91-4FE90299A8AE}" destId="{0D9009A7-2551-4DB1-8C9C-EA0130B6443F}" srcOrd="6" destOrd="0" presId="urn:microsoft.com/office/officeart/2018/2/layout/IconVerticalSolidList"/>
    <dgm:cxn modelId="{612D5F64-FC8B-4F52-B494-8FB755F58F7B}" type="presParOf" srcId="{0D9009A7-2551-4DB1-8C9C-EA0130B6443F}" destId="{8173F51B-A53E-4AD5-A902-0C27BC375CF3}" srcOrd="0" destOrd="0" presId="urn:microsoft.com/office/officeart/2018/2/layout/IconVerticalSolidList"/>
    <dgm:cxn modelId="{34F851A7-B7F5-4404-8E66-938589DD2EC6}" type="presParOf" srcId="{0D9009A7-2551-4DB1-8C9C-EA0130B6443F}" destId="{0A337562-A073-49A8-8CEC-4095DDBB8EC0}" srcOrd="1" destOrd="0" presId="urn:microsoft.com/office/officeart/2018/2/layout/IconVerticalSolidList"/>
    <dgm:cxn modelId="{9258021A-80DB-48A9-8C7C-72B1D81C287A}" type="presParOf" srcId="{0D9009A7-2551-4DB1-8C9C-EA0130B6443F}" destId="{3C59BFB1-C84F-473D-9C0F-8D007C7E5472}" srcOrd="2" destOrd="0" presId="urn:microsoft.com/office/officeart/2018/2/layout/IconVerticalSolidList"/>
    <dgm:cxn modelId="{BD04CA26-D446-4453-906E-1BC4FD671123}" type="presParOf" srcId="{0D9009A7-2551-4DB1-8C9C-EA0130B6443F}" destId="{8D9DC2F5-F8B9-43D2-A39E-64468BFAD84D}" srcOrd="3" destOrd="0" presId="urn:microsoft.com/office/officeart/2018/2/layout/IconVerticalSolidList"/>
    <dgm:cxn modelId="{5095689B-A3AD-4385-B495-619A4F18E264}" type="presParOf" srcId="{D49F3B56-FA61-4E82-9C91-4FE90299A8AE}" destId="{6119EF90-84E5-4A92-B902-9BED304C0596}" srcOrd="7" destOrd="0" presId="urn:microsoft.com/office/officeart/2018/2/layout/IconVerticalSolidList"/>
    <dgm:cxn modelId="{AEA21039-C028-4BFD-A7D7-D66F559E553D}" type="presParOf" srcId="{D49F3B56-FA61-4E82-9C91-4FE90299A8AE}" destId="{06EB7237-A558-4036-B012-8590ACC3014D}" srcOrd="8" destOrd="0" presId="urn:microsoft.com/office/officeart/2018/2/layout/IconVerticalSolidList"/>
    <dgm:cxn modelId="{07AD4CEE-6A1E-4E97-957F-D48EEFAF2AF8}" type="presParOf" srcId="{06EB7237-A558-4036-B012-8590ACC3014D}" destId="{BA9A8374-D37A-498E-A5DB-F7918735649F}" srcOrd="0" destOrd="0" presId="urn:microsoft.com/office/officeart/2018/2/layout/IconVerticalSolidList"/>
    <dgm:cxn modelId="{D0A95EC7-C739-46C3-A1D3-BE6907DA1ABD}" type="presParOf" srcId="{06EB7237-A558-4036-B012-8590ACC3014D}" destId="{14243026-BBF3-4245-A836-CC4D43C73AAB}" srcOrd="1" destOrd="0" presId="urn:microsoft.com/office/officeart/2018/2/layout/IconVerticalSolidList"/>
    <dgm:cxn modelId="{FD9D0F10-8926-4E23-94C4-97061EF80A7B}" type="presParOf" srcId="{06EB7237-A558-4036-B012-8590ACC3014D}" destId="{63BF7DFB-AC9E-44E7-B662-2B5BACAD0C3E}" srcOrd="2" destOrd="0" presId="urn:microsoft.com/office/officeart/2018/2/layout/IconVerticalSolidList"/>
    <dgm:cxn modelId="{C065D0FA-3AA1-4B0E-A5DA-710C8F4664D8}" type="presParOf" srcId="{06EB7237-A558-4036-B012-8590ACC3014D}" destId="{A76665FA-AF55-4056-8C28-7296FFDAA8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17BE7-2F66-4091-8A3E-0DDAE4ED9A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1C6C2A-7B96-4D13-B35D-1628A01714C4}">
      <dgm:prSet/>
      <dgm:spPr/>
      <dgm:t>
        <a:bodyPr/>
        <a:lstStyle/>
        <a:p>
          <a:r>
            <a:rPr lang="en-US" b="1" i="0" dirty="0"/>
            <a:t>Started in 1955</a:t>
          </a:r>
          <a:endParaRPr lang="en-US" b="1" dirty="0"/>
        </a:p>
      </dgm:t>
    </dgm:pt>
    <dgm:pt modelId="{59B26E89-8DB5-40F7-A9A5-244BA54BEB2E}" type="parTrans" cxnId="{1D69CE20-6670-46A9-B3A3-AA0728CA8214}">
      <dgm:prSet/>
      <dgm:spPr/>
      <dgm:t>
        <a:bodyPr/>
        <a:lstStyle/>
        <a:p>
          <a:endParaRPr lang="en-US"/>
        </a:p>
      </dgm:t>
    </dgm:pt>
    <dgm:pt modelId="{67958476-87B0-4448-9F52-CE809E431162}" type="sibTrans" cxnId="{1D69CE20-6670-46A9-B3A3-AA0728CA8214}">
      <dgm:prSet/>
      <dgm:spPr/>
      <dgm:t>
        <a:bodyPr/>
        <a:lstStyle/>
        <a:p>
          <a:endParaRPr lang="en-US"/>
        </a:p>
      </dgm:t>
    </dgm:pt>
    <dgm:pt modelId="{2C32348C-FF2A-47FB-855C-E5195C9F10D4}">
      <dgm:prSet/>
      <dgm:spPr/>
      <dgm:t>
        <a:bodyPr/>
        <a:lstStyle/>
        <a:p>
          <a:r>
            <a:rPr lang="en-US" b="1" i="0" dirty="0"/>
            <a:t>College-level curricula and examinations for high school students</a:t>
          </a:r>
          <a:endParaRPr lang="en-US" b="1" dirty="0"/>
        </a:p>
      </dgm:t>
    </dgm:pt>
    <dgm:pt modelId="{B46F6B33-C44A-4A35-800C-562EB1F1FF71}" type="parTrans" cxnId="{76C0F358-0C96-4C8F-9240-7D428CF0406C}">
      <dgm:prSet/>
      <dgm:spPr/>
      <dgm:t>
        <a:bodyPr/>
        <a:lstStyle/>
        <a:p>
          <a:endParaRPr lang="en-US"/>
        </a:p>
      </dgm:t>
    </dgm:pt>
    <dgm:pt modelId="{E622370C-0BC8-42C1-8405-2F2F6E0A9393}" type="sibTrans" cxnId="{76C0F358-0C96-4C8F-9240-7D428CF0406C}">
      <dgm:prSet/>
      <dgm:spPr/>
      <dgm:t>
        <a:bodyPr/>
        <a:lstStyle/>
        <a:p>
          <a:endParaRPr lang="en-US"/>
        </a:p>
      </dgm:t>
    </dgm:pt>
    <dgm:pt modelId="{76782494-5081-43B5-8890-DE17761A9699}">
      <dgm:prSet/>
      <dgm:spPr/>
      <dgm:t>
        <a:bodyPr/>
        <a:lstStyle/>
        <a:p>
          <a:r>
            <a:rPr lang="en-US" b="1" i="0" dirty="0"/>
            <a:t>ANYONE can take an AP exam – do not have to be in an AP course</a:t>
          </a:r>
          <a:endParaRPr lang="en-US" b="1" dirty="0"/>
        </a:p>
      </dgm:t>
    </dgm:pt>
    <dgm:pt modelId="{50EC34BC-BF21-40C1-8584-B3C7ADE6EF29}" type="parTrans" cxnId="{8B17D1C4-2D01-4F5D-9C88-06CF3B7069B9}">
      <dgm:prSet/>
      <dgm:spPr/>
      <dgm:t>
        <a:bodyPr/>
        <a:lstStyle/>
        <a:p>
          <a:endParaRPr lang="en-US"/>
        </a:p>
      </dgm:t>
    </dgm:pt>
    <dgm:pt modelId="{974C0FD0-FE12-42EC-8439-30165E87280D}" type="sibTrans" cxnId="{8B17D1C4-2D01-4F5D-9C88-06CF3B7069B9}">
      <dgm:prSet/>
      <dgm:spPr/>
      <dgm:t>
        <a:bodyPr/>
        <a:lstStyle/>
        <a:p>
          <a:endParaRPr lang="en-US"/>
        </a:p>
      </dgm:t>
    </dgm:pt>
    <dgm:pt modelId="{5137DECD-8602-4182-B2C7-E1B698280BC0}">
      <dgm:prSet/>
      <dgm:spPr/>
      <dgm:t>
        <a:bodyPr/>
        <a:lstStyle/>
        <a:p>
          <a:r>
            <a:rPr lang="en-US" b="1" i="0" dirty="0"/>
            <a:t>Exams are administered in spring and credit varies by University</a:t>
          </a:r>
          <a:endParaRPr lang="en-US" b="1" dirty="0"/>
        </a:p>
      </dgm:t>
    </dgm:pt>
    <dgm:pt modelId="{D2876890-F92C-423A-BF6D-48EB5649BAA9}" type="parTrans" cxnId="{5BC5FD3E-B3AB-4F7D-ACBD-D3CF974306E1}">
      <dgm:prSet/>
      <dgm:spPr/>
      <dgm:t>
        <a:bodyPr/>
        <a:lstStyle/>
        <a:p>
          <a:endParaRPr lang="en-US"/>
        </a:p>
      </dgm:t>
    </dgm:pt>
    <dgm:pt modelId="{7EBE3162-2C14-4F31-A9B7-C20817F26B16}" type="sibTrans" cxnId="{5BC5FD3E-B3AB-4F7D-ACBD-D3CF974306E1}">
      <dgm:prSet/>
      <dgm:spPr/>
      <dgm:t>
        <a:bodyPr/>
        <a:lstStyle/>
        <a:p>
          <a:endParaRPr lang="en-US"/>
        </a:p>
      </dgm:t>
    </dgm:pt>
    <dgm:pt modelId="{02AB3551-7A06-4589-92D8-E3BD0537DDE0}" type="pres">
      <dgm:prSet presAssocID="{D1417BE7-2F66-4091-8A3E-0DDAE4ED9A41}" presName="root" presStyleCnt="0">
        <dgm:presLayoutVars>
          <dgm:dir/>
          <dgm:resizeHandles val="exact"/>
        </dgm:presLayoutVars>
      </dgm:prSet>
      <dgm:spPr/>
    </dgm:pt>
    <dgm:pt modelId="{FE87586D-B6F6-4E0E-9399-D3BF606087F3}" type="pres">
      <dgm:prSet presAssocID="{A21C6C2A-7B96-4D13-B35D-1628A01714C4}" presName="compNode" presStyleCnt="0"/>
      <dgm:spPr/>
    </dgm:pt>
    <dgm:pt modelId="{20362B4F-6310-4BE9-8D2E-4C82ACC7C38D}" type="pres">
      <dgm:prSet presAssocID="{A21C6C2A-7B96-4D13-B35D-1628A01714C4}" presName="bgRect" presStyleLbl="bgShp" presStyleIdx="0" presStyleCnt="4"/>
      <dgm:spPr/>
    </dgm:pt>
    <dgm:pt modelId="{246795DC-04DB-45C0-8C3D-75E0A23156BA}" type="pres">
      <dgm:prSet presAssocID="{A21C6C2A-7B96-4D13-B35D-1628A01714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wlingPin"/>
        </a:ext>
      </dgm:extLst>
    </dgm:pt>
    <dgm:pt modelId="{4F96BC05-40F4-4CAC-81CD-AB47B69E3FBB}" type="pres">
      <dgm:prSet presAssocID="{A21C6C2A-7B96-4D13-B35D-1628A01714C4}" presName="spaceRect" presStyleCnt="0"/>
      <dgm:spPr/>
    </dgm:pt>
    <dgm:pt modelId="{900F2E63-BFDD-4D44-99D7-7F0B51AF1050}" type="pres">
      <dgm:prSet presAssocID="{A21C6C2A-7B96-4D13-B35D-1628A01714C4}" presName="parTx" presStyleLbl="revTx" presStyleIdx="0" presStyleCnt="4">
        <dgm:presLayoutVars>
          <dgm:chMax val="0"/>
          <dgm:chPref val="0"/>
        </dgm:presLayoutVars>
      </dgm:prSet>
      <dgm:spPr/>
    </dgm:pt>
    <dgm:pt modelId="{24A38B51-4530-4B90-8534-E6796752AC6B}" type="pres">
      <dgm:prSet presAssocID="{67958476-87B0-4448-9F52-CE809E431162}" presName="sibTrans" presStyleCnt="0"/>
      <dgm:spPr/>
    </dgm:pt>
    <dgm:pt modelId="{DC64556E-9594-4A13-9C96-A1842BA9ADBF}" type="pres">
      <dgm:prSet presAssocID="{2C32348C-FF2A-47FB-855C-E5195C9F10D4}" presName="compNode" presStyleCnt="0"/>
      <dgm:spPr/>
    </dgm:pt>
    <dgm:pt modelId="{033B3BC5-9A71-4ABE-983F-EE2612E19FD0}" type="pres">
      <dgm:prSet presAssocID="{2C32348C-FF2A-47FB-855C-E5195C9F10D4}" presName="bgRect" presStyleLbl="bgShp" presStyleIdx="1" presStyleCnt="4"/>
      <dgm:spPr/>
    </dgm:pt>
    <dgm:pt modelId="{E9AB4278-CF18-4BD7-A6F6-68DF3D10D724}" type="pres">
      <dgm:prSet presAssocID="{2C32348C-FF2A-47FB-855C-E5195C9F10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71BD1A4-1A64-41AC-BBDE-EB848CA1732F}" type="pres">
      <dgm:prSet presAssocID="{2C32348C-FF2A-47FB-855C-E5195C9F10D4}" presName="spaceRect" presStyleCnt="0"/>
      <dgm:spPr/>
    </dgm:pt>
    <dgm:pt modelId="{F8A19B73-CC67-4FC8-A391-E8D18C04EDAF}" type="pres">
      <dgm:prSet presAssocID="{2C32348C-FF2A-47FB-855C-E5195C9F10D4}" presName="parTx" presStyleLbl="revTx" presStyleIdx="1" presStyleCnt="4">
        <dgm:presLayoutVars>
          <dgm:chMax val="0"/>
          <dgm:chPref val="0"/>
        </dgm:presLayoutVars>
      </dgm:prSet>
      <dgm:spPr/>
    </dgm:pt>
    <dgm:pt modelId="{149E4863-C7AE-45E0-B450-719C2581036D}" type="pres">
      <dgm:prSet presAssocID="{E622370C-0BC8-42C1-8405-2F2F6E0A9393}" presName="sibTrans" presStyleCnt="0"/>
      <dgm:spPr/>
    </dgm:pt>
    <dgm:pt modelId="{EF784C9A-AABC-45AE-9BDF-E5D1E4FC7656}" type="pres">
      <dgm:prSet presAssocID="{76782494-5081-43B5-8890-DE17761A9699}" presName="compNode" presStyleCnt="0"/>
      <dgm:spPr/>
    </dgm:pt>
    <dgm:pt modelId="{B85B7425-49D1-4830-BF7D-70F3EC8EC20D}" type="pres">
      <dgm:prSet presAssocID="{76782494-5081-43B5-8890-DE17761A9699}" presName="bgRect" presStyleLbl="bgShp" presStyleIdx="2" presStyleCnt="4"/>
      <dgm:spPr/>
    </dgm:pt>
    <dgm:pt modelId="{EAA52DFA-DA03-4F2A-B7D1-A43ABBFDC9AC}" type="pres">
      <dgm:prSet presAssocID="{76782494-5081-43B5-8890-DE17761A96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1A4B78F8-3AFA-4E5B-B89B-5579E4235F47}" type="pres">
      <dgm:prSet presAssocID="{76782494-5081-43B5-8890-DE17761A9699}" presName="spaceRect" presStyleCnt="0"/>
      <dgm:spPr/>
    </dgm:pt>
    <dgm:pt modelId="{BCD5B8D6-5A84-47CC-AF63-B006D37F4509}" type="pres">
      <dgm:prSet presAssocID="{76782494-5081-43B5-8890-DE17761A9699}" presName="parTx" presStyleLbl="revTx" presStyleIdx="2" presStyleCnt="4">
        <dgm:presLayoutVars>
          <dgm:chMax val="0"/>
          <dgm:chPref val="0"/>
        </dgm:presLayoutVars>
      </dgm:prSet>
      <dgm:spPr/>
    </dgm:pt>
    <dgm:pt modelId="{64AE3E6F-5CA9-4549-9C17-FC9B99277B5A}" type="pres">
      <dgm:prSet presAssocID="{974C0FD0-FE12-42EC-8439-30165E87280D}" presName="sibTrans" presStyleCnt="0"/>
      <dgm:spPr/>
    </dgm:pt>
    <dgm:pt modelId="{7CA06400-0DBC-4F5F-B7C7-40A1F3B0AC48}" type="pres">
      <dgm:prSet presAssocID="{5137DECD-8602-4182-B2C7-E1B698280BC0}" presName="compNode" presStyleCnt="0"/>
      <dgm:spPr/>
    </dgm:pt>
    <dgm:pt modelId="{7B1420D2-61C9-4467-9DED-08EE81FF9181}" type="pres">
      <dgm:prSet presAssocID="{5137DECD-8602-4182-B2C7-E1B698280BC0}" presName="bgRect" presStyleLbl="bgShp" presStyleIdx="3" presStyleCnt="4" custLinFactNeighborX="2083" custLinFactNeighborY="4291"/>
      <dgm:spPr/>
    </dgm:pt>
    <dgm:pt modelId="{526EF066-6D33-479A-A979-DA71F2887EC1}" type="pres">
      <dgm:prSet presAssocID="{5137DECD-8602-4182-B2C7-E1B698280BC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8E9779B-885A-42B5-B8E8-B7052A543894}" type="pres">
      <dgm:prSet presAssocID="{5137DECD-8602-4182-B2C7-E1B698280BC0}" presName="spaceRect" presStyleCnt="0"/>
      <dgm:spPr/>
    </dgm:pt>
    <dgm:pt modelId="{EC888301-5CF1-41FD-855A-93E1DD679EA8}" type="pres">
      <dgm:prSet presAssocID="{5137DECD-8602-4182-B2C7-E1B698280BC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D69CE20-6670-46A9-B3A3-AA0728CA8214}" srcId="{D1417BE7-2F66-4091-8A3E-0DDAE4ED9A41}" destId="{A21C6C2A-7B96-4D13-B35D-1628A01714C4}" srcOrd="0" destOrd="0" parTransId="{59B26E89-8DB5-40F7-A9A5-244BA54BEB2E}" sibTransId="{67958476-87B0-4448-9F52-CE809E431162}"/>
    <dgm:cxn modelId="{F671EE25-2480-4177-92E8-0326549F7FE7}" type="presOf" srcId="{2C32348C-FF2A-47FB-855C-E5195C9F10D4}" destId="{F8A19B73-CC67-4FC8-A391-E8D18C04EDAF}" srcOrd="0" destOrd="0" presId="urn:microsoft.com/office/officeart/2018/2/layout/IconVerticalSolidList"/>
    <dgm:cxn modelId="{003B3F2A-2A37-44D9-AEA7-34932AC87E0C}" type="presOf" srcId="{76782494-5081-43B5-8890-DE17761A9699}" destId="{BCD5B8D6-5A84-47CC-AF63-B006D37F4509}" srcOrd="0" destOrd="0" presId="urn:microsoft.com/office/officeart/2018/2/layout/IconVerticalSolidList"/>
    <dgm:cxn modelId="{5BC5FD3E-B3AB-4F7D-ACBD-D3CF974306E1}" srcId="{D1417BE7-2F66-4091-8A3E-0DDAE4ED9A41}" destId="{5137DECD-8602-4182-B2C7-E1B698280BC0}" srcOrd="3" destOrd="0" parTransId="{D2876890-F92C-423A-BF6D-48EB5649BAA9}" sibTransId="{7EBE3162-2C14-4F31-A9B7-C20817F26B16}"/>
    <dgm:cxn modelId="{66CF144C-0953-4EAD-8D8F-98C5BFD1484D}" type="presOf" srcId="{A21C6C2A-7B96-4D13-B35D-1628A01714C4}" destId="{900F2E63-BFDD-4D44-99D7-7F0B51AF1050}" srcOrd="0" destOrd="0" presId="urn:microsoft.com/office/officeart/2018/2/layout/IconVerticalSolidList"/>
    <dgm:cxn modelId="{76C0F358-0C96-4C8F-9240-7D428CF0406C}" srcId="{D1417BE7-2F66-4091-8A3E-0DDAE4ED9A41}" destId="{2C32348C-FF2A-47FB-855C-E5195C9F10D4}" srcOrd="1" destOrd="0" parTransId="{B46F6B33-C44A-4A35-800C-562EB1F1FF71}" sibTransId="{E622370C-0BC8-42C1-8405-2F2F6E0A9393}"/>
    <dgm:cxn modelId="{5A8E69B4-47AA-4D6F-8EAD-7C89FFFFA21B}" type="presOf" srcId="{5137DECD-8602-4182-B2C7-E1B698280BC0}" destId="{EC888301-5CF1-41FD-855A-93E1DD679EA8}" srcOrd="0" destOrd="0" presId="urn:microsoft.com/office/officeart/2018/2/layout/IconVerticalSolidList"/>
    <dgm:cxn modelId="{23BD4DBA-CA5F-41D7-8008-6FE47ABFE36F}" type="presOf" srcId="{D1417BE7-2F66-4091-8A3E-0DDAE4ED9A41}" destId="{02AB3551-7A06-4589-92D8-E3BD0537DDE0}" srcOrd="0" destOrd="0" presId="urn:microsoft.com/office/officeart/2018/2/layout/IconVerticalSolidList"/>
    <dgm:cxn modelId="{8B17D1C4-2D01-4F5D-9C88-06CF3B7069B9}" srcId="{D1417BE7-2F66-4091-8A3E-0DDAE4ED9A41}" destId="{76782494-5081-43B5-8890-DE17761A9699}" srcOrd="2" destOrd="0" parTransId="{50EC34BC-BF21-40C1-8584-B3C7ADE6EF29}" sibTransId="{974C0FD0-FE12-42EC-8439-30165E87280D}"/>
    <dgm:cxn modelId="{1321D532-1D14-4426-85FC-56E036275FC9}" type="presParOf" srcId="{02AB3551-7A06-4589-92D8-E3BD0537DDE0}" destId="{FE87586D-B6F6-4E0E-9399-D3BF606087F3}" srcOrd="0" destOrd="0" presId="urn:microsoft.com/office/officeart/2018/2/layout/IconVerticalSolidList"/>
    <dgm:cxn modelId="{E2C2A02D-F873-4489-9D4F-468EE9679707}" type="presParOf" srcId="{FE87586D-B6F6-4E0E-9399-D3BF606087F3}" destId="{20362B4F-6310-4BE9-8D2E-4C82ACC7C38D}" srcOrd="0" destOrd="0" presId="urn:microsoft.com/office/officeart/2018/2/layout/IconVerticalSolidList"/>
    <dgm:cxn modelId="{421FE823-58B8-40D9-B56B-EEB6AB965221}" type="presParOf" srcId="{FE87586D-B6F6-4E0E-9399-D3BF606087F3}" destId="{246795DC-04DB-45C0-8C3D-75E0A23156BA}" srcOrd="1" destOrd="0" presId="urn:microsoft.com/office/officeart/2018/2/layout/IconVerticalSolidList"/>
    <dgm:cxn modelId="{C86C25BE-C9AA-4F02-82C1-83ED1E4FB3D4}" type="presParOf" srcId="{FE87586D-B6F6-4E0E-9399-D3BF606087F3}" destId="{4F96BC05-40F4-4CAC-81CD-AB47B69E3FBB}" srcOrd="2" destOrd="0" presId="urn:microsoft.com/office/officeart/2018/2/layout/IconVerticalSolidList"/>
    <dgm:cxn modelId="{190CFCBC-8E92-4FA2-953B-0E9295447087}" type="presParOf" srcId="{FE87586D-B6F6-4E0E-9399-D3BF606087F3}" destId="{900F2E63-BFDD-4D44-99D7-7F0B51AF1050}" srcOrd="3" destOrd="0" presId="urn:microsoft.com/office/officeart/2018/2/layout/IconVerticalSolidList"/>
    <dgm:cxn modelId="{E5FEFE02-5814-4C65-B767-EF41216BA620}" type="presParOf" srcId="{02AB3551-7A06-4589-92D8-E3BD0537DDE0}" destId="{24A38B51-4530-4B90-8534-E6796752AC6B}" srcOrd="1" destOrd="0" presId="urn:microsoft.com/office/officeart/2018/2/layout/IconVerticalSolidList"/>
    <dgm:cxn modelId="{3907E4BB-7987-42F8-9083-F44E9DD6FF15}" type="presParOf" srcId="{02AB3551-7A06-4589-92D8-E3BD0537DDE0}" destId="{DC64556E-9594-4A13-9C96-A1842BA9ADBF}" srcOrd="2" destOrd="0" presId="urn:microsoft.com/office/officeart/2018/2/layout/IconVerticalSolidList"/>
    <dgm:cxn modelId="{4020E8F1-397A-44A6-B894-3FC8C5CEC951}" type="presParOf" srcId="{DC64556E-9594-4A13-9C96-A1842BA9ADBF}" destId="{033B3BC5-9A71-4ABE-983F-EE2612E19FD0}" srcOrd="0" destOrd="0" presId="urn:microsoft.com/office/officeart/2018/2/layout/IconVerticalSolidList"/>
    <dgm:cxn modelId="{9076A593-4E03-4E80-8B2D-BA62A5D3E8C9}" type="presParOf" srcId="{DC64556E-9594-4A13-9C96-A1842BA9ADBF}" destId="{E9AB4278-CF18-4BD7-A6F6-68DF3D10D724}" srcOrd="1" destOrd="0" presId="urn:microsoft.com/office/officeart/2018/2/layout/IconVerticalSolidList"/>
    <dgm:cxn modelId="{80F5AE50-7595-4B1D-AECA-FB421032CA5E}" type="presParOf" srcId="{DC64556E-9594-4A13-9C96-A1842BA9ADBF}" destId="{471BD1A4-1A64-41AC-BBDE-EB848CA1732F}" srcOrd="2" destOrd="0" presId="urn:microsoft.com/office/officeart/2018/2/layout/IconVerticalSolidList"/>
    <dgm:cxn modelId="{97CA35A3-ADD4-4859-B6CA-AD69A397D438}" type="presParOf" srcId="{DC64556E-9594-4A13-9C96-A1842BA9ADBF}" destId="{F8A19B73-CC67-4FC8-A391-E8D18C04EDAF}" srcOrd="3" destOrd="0" presId="urn:microsoft.com/office/officeart/2018/2/layout/IconVerticalSolidList"/>
    <dgm:cxn modelId="{3184D953-2C0A-428E-A8F9-65EA1CFF3B43}" type="presParOf" srcId="{02AB3551-7A06-4589-92D8-E3BD0537DDE0}" destId="{149E4863-C7AE-45E0-B450-719C2581036D}" srcOrd="3" destOrd="0" presId="urn:microsoft.com/office/officeart/2018/2/layout/IconVerticalSolidList"/>
    <dgm:cxn modelId="{EB58D3CC-9070-42C5-B58A-C44AE9494F0B}" type="presParOf" srcId="{02AB3551-7A06-4589-92D8-E3BD0537DDE0}" destId="{EF784C9A-AABC-45AE-9BDF-E5D1E4FC7656}" srcOrd="4" destOrd="0" presId="urn:microsoft.com/office/officeart/2018/2/layout/IconVerticalSolidList"/>
    <dgm:cxn modelId="{D75A45D3-2159-4A94-9A16-C04CA0308412}" type="presParOf" srcId="{EF784C9A-AABC-45AE-9BDF-E5D1E4FC7656}" destId="{B85B7425-49D1-4830-BF7D-70F3EC8EC20D}" srcOrd="0" destOrd="0" presId="urn:microsoft.com/office/officeart/2018/2/layout/IconVerticalSolidList"/>
    <dgm:cxn modelId="{919BF801-13E1-4ED8-8622-93FD43B3D9EA}" type="presParOf" srcId="{EF784C9A-AABC-45AE-9BDF-E5D1E4FC7656}" destId="{EAA52DFA-DA03-4F2A-B7D1-A43ABBFDC9AC}" srcOrd="1" destOrd="0" presId="urn:microsoft.com/office/officeart/2018/2/layout/IconVerticalSolidList"/>
    <dgm:cxn modelId="{7C252913-CD37-429F-B7B7-EAFC4FBA3210}" type="presParOf" srcId="{EF784C9A-AABC-45AE-9BDF-E5D1E4FC7656}" destId="{1A4B78F8-3AFA-4E5B-B89B-5579E4235F47}" srcOrd="2" destOrd="0" presId="urn:microsoft.com/office/officeart/2018/2/layout/IconVerticalSolidList"/>
    <dgm:cxn modelId="{89887A77-76EA-4F13-90AD-A0B7AE738F34}" type="presParOf" srcId="{EF784C9A-AABC-45AE-9BDF-E5D1E4FC7656}" destId="{BCD5B8D6-5A84-47CC-AF63-B006D37F4509}" srcOrd="3" destOrd="0" presId="urn:microsoft.com/office/officeart/2018/2/layout/IconVerticalSolidList"/>
    <dgm:cxn modelId="{11D4CFCE-6ED5-4DF5-9EC8-6C0DB2547311}" type="presParOf" srcId="{02AB3551-7A06-4589-92D8-E3BD0537DDE0}" destId="{64AE3E6F-5CA9-4549-9C17-FC9B99277B5A}" srcOrd="5" destOrd="0" presId="urn:microsoft.com/office/officeart/2018/2/layout/IconVerticalSolidList"/>
    <dgm:cxn modelId="{736DD3B4-08E7-4CA2-8C2B-64A0DC9AF54C}" type="presParOf" srcId="{02AB3551-7A06-4589-92D8-E3BD0537DDE0}" destId="{7CA06400-0DBC-4F5F-B7C7-40A1F3B0AC48}" srcOrd="6" destOrd="0" presId="urn:microsoft.com/office/officeart/2018/2/layout/IconVerticalSolidList"/>
    <dgm:cxn modelId="{93575CD6-8502-4140-8416-3701E3DE3830}" type="presParOf" srcId="{7CA06400-0DBC-4F5F-B7C7-40A1F3B0AC48}" destId="{7B1420D2-61C9-4467-9DED-08EE81FF9181}" srcOrd="0" destOrd="0" presId="urn:microsoft.com/office/officeart/2018/2/layout/IconVerticalSolidList"/>
    <dgm:cxn modelId="{370D45BF-1F42-4E69-84F6-230B3502F34C}" type="presParOf" srcId="{7CA06400-0DBC-4F5F-B7C7-40A1F3B0AC48}" destId="{526EF066-6D33-479A-A979-DA71F2887EC1}" srcOrd="1" destOrd="0" presId="urn:microsoft.com/office/officeart/2018/2/layout/IconVerticalSolidList"/>
    <dgm:cxn modelId="{C8C66461-8286-46D0-B7CA-E3D4BCBF59A1}" type="presParOf" srcId="{7CA06400-0DBC-4F5F-B7C7-40A1F3B0AC48}" destId="{68E9779B-885A-42B5-B8E8-B7052A543894}" srcOrd="2" destOrd="0" presId="urn:microsoft.com/office/officeart/2018/2/layout/IconVerticalSolidList"/>
    <dgm:cxn modelId="{610FAFA7-3002-4120-9E1B-1730CB1104ED}" type="presParOf" srcId="{7CA06400-0DBC-4F5F-B7C7-40A1F3B0AC48}" destId="{EC888301-5CF1-41FD-855A-93E1DD679E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96FAE-4215-4968-A307-67BAF65E645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849AD0D-9B6E-4D05-A596-80B4E9B90C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Honors courses (formerly Pre AP) can be taken freshman/sophomore year to prepare for AP level classes</a:t>
          </a:r>
          <a:endParaRPr lang="en-US" sz="1600" b="1" dirty="0"/>
        </a:p>
      </dgm:t>
    </dgm:pt>
    <dgm:pt modelId="{4C6C5438-ACDE-473C-A72E-053780735ACD}" type="parTrans" cxnId="{FE05353C-4A83-4DE5-941E-4AB8B928A105}">
      <dgm:prSet/>
      <dgm:spPr/>
      <dgm:t>
        <a:bodyPr/>
        <a:lstStyle/>
        <a:p>
          <a:endParaRPr lang="en-US"/>
        </a:p>
      </dgm:t>
    </dgm:pt>
    <dgm:pt modelId="{7AAF7BB0-4D8F-4148-BA2E-639BEC5FA8EE}" type="sibTrans" cxnId="{FE05353C-4A83-4DE5-941E-4AB8B928A105}">
      <dgm:prSet/>
      <dgm:spPr/>
      <dgm:t>
        <a:bodyPr/>
        <a:lstStyle/>
        <a:p>
          <a:endParaRPr lang="en-US"/>
        </a:p>
      </dgm:t>
    </dgm:pt>
    <dgm:pt modelId="{064C441C-7E74-4A5B-8287-8B83E23958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AP level classes typically junior/senior year except World History</a:t>
          </a:r>
          <a:endParaRPr lang="en-US" b="1" dirty="0"/>
        </a:p>
      </dgm:t>
    </dgm:pt>
    <dgm:pt modelId="{D3786E52-647F-4416-9F0C-8403A18D1FB2}" type="parTrans" cxnId="{42515037-56DE-4CD1-A026-C3D6CE1149D6}">
      <dgm:prSet/>
      <dgm:spPr/>
      <dgm:t>
        <a:bodyPr/>
        <a:lstStyle/>
        <a:p>
          <a:endParaRPr lang="en-US"/>
        </a:p>
      </dgm:t>
    </dgm:pt>
    <dgm:pt modelId="{134A2781-02B2-43F7-8001-1A5592FD1D57}" type="sibTrans" cxnId="{42515037-56DE-4CD1-A026-C3D6CE1149D6}">
      <dgm:prSet/>
      <dgm:spPr/>
      <dgm:t>
        <a:bodyPr/>
        <a:lstStyle/>
        <a:p>
          <a:endParaRPr lang="en-US"/>
        </a:p>
      </dgm:t>
    </dgm:pt>
    <dgm:pt modelId="{FEC04EBC-F72A-47CD-8063-3549BB9D9D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About 1300 exams given in May</a:t>
          </a:r>
          <a:endParaRPr lang="en-US" b="1" dirty="0"/>
        </a:p>
      </dgm:t>
    </dgm:pt>
    <dgm:pt modelId="{440CB734-F9FE-4D31-B188-5543AF91F705}" type="parTrans" cxnId="{DD3D6A47-9CF1-43B1-B41C-3AD23B519B2C}">
      <dgm:prSet/>
      <dgm:spPr/>
      <dgm:t>
        <a:bodyPr/>
        <a:lstStyle/>
        <a:p>
          <a:endParaRPr lang="en-US"/>
        </a:p>
      </dgm:t>
    </dgm:pt>
    <dgm:pt modelId="{A8801881-AE02-4CC2-8B33-1F3D6C795C44}" type="sibTrans" cxnId="{DD3D6A47-9CF1-43B1-B41C-3AD23B519B2C}">
      <dgm:prSet/>
      <dgm:spPr/>
      <dgm:t>
        <a:bodyPr/>
        <a:lstStyle/>
        <a:p>
          <a:endParaRPr lang="en-US"/>
        </a:p>
      </dgm:t>
    </dgm:pt>
    <dgm:pt modelId="{D6CC8DBD-2076-4972-BDA6-9C81540854DD}" type="pres">
      <dgm:prSet presAssocID="{D0696FAE-4215-4968-A307-67BAF65E645C}" presName="root" presStyleCnt="0">
        <dgm:presLayoutVars>
          <dgm:dir/>
          <dgm:resizeHandles val="exact"/>
        </dgm:presLayoutVars>
      </dgm:prSet>
      <dgm:spPr/>
    </dgm:pt>
    <dgm:pt modelId="{938D41A3-27C3-4F10-8436-F3959F22EDDB}" type="pres">
      <dgm:prSet presAssocID="{9849AD0D-9B6E-4D05-A596-80B4E9B90CD4}" presName="compNode" presStyleCnt="0"/>
      <dgm:spPr/>
    </dgm:pt>
    <dgm:pt modelId="{455F0C4D-49FD-49F7-877F-DB0F96ED5E65}" type="pres">
      <dgm:prSet presAssocID="{9849AD0D-9B6E-4D05-A596-80B4E9B90CD4}" presName="bgRect" presStyleLbl="bgShp" presStyleIdx="0" presStyleCnt="3"/>
      <dgm:spPr/>
    </dgm:pt>
    <dgm:pt modelId="{4FC8672C-262C-4A2F-94C4-27FE87CDB39C}" type="pres">
      <dgm:prSet presAssocID="{9849AD0D-9B6E-4D05-A596-80B4E9B90C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DAA3EDE-9570-4243-B6A0-9F0B8AF589E2}" type="pres">
      <dgm:prSet presAssocID="{9849AD0D-9B6E-4D05-A596-80B4E9B90CD4}" presName="spaceRect" presStyleCnt="0"/>
      <dgm:spPr/>
    </dgm:pt>
    <dgm:pt modelId="{58E9B4F1-CBD2-4894-9BE7-063CC171D5AD}" type="pres">
      <dgm:prSet presAssocID="{9849AD0D-9B6E-4D05-A596-80B4E9B90CD4}" presName="parTx" presStyleLbl="revTx" presStyleIdx="0" presStyleCnt="3">
        <dgm:presLayoutVars>
          <dgm:chMax val="0"/>
          <dgm:chPref val="0"/>
        </dgm:presLayoutVars>
      </dgm:prSet>
      <dgm:spPr/>
    </dgm:pt>
    <dgm:pt modelId="{BAE2096B-B251-47EF-838C-43441A469683}" type="pres">
      <dgm:prSet presAssocID="{7AAF7BB0-4D8F-4148-BA2E-639BEC5FA8EE}" presName="sibTrans" presStyleCnt="0"/>
      <dgm:spPr/>
    </dgm:pt>
    <dgm:pt modelId="{1904D36A-2C1D-4E39-8D17-07F119E5C31D}" type="pres">
      <dgm:prSet presAssocID="{064C441C-7E74-4A5B-8287-8B83E2395896}" presName="compNode" presStyleCnt="0"/>
      <dgm:spPr/>
    </dgm:pt>
    <dgm:pt modelId="{0C97092D-A5C2-4078-BCAC-9F1C158E3E48}" type="pres">
      <dgm:prSet presAssocID="{064C441C-7E74-4A5B-8287-8B83E2395896}" presName="bgRect" presStyleLbl="bgShp" presStyleIdx="1" presStyleCnt="3"/>
      <dgm:spPr/>
    </dgm:pt>
    <dgm:pt modelId="{63A31E3A-79CB-4858-8C54-66015FE62CEA}" type="pres">
      <dgm:prSet presAssocID="{064C441C-7E74-4A5B-8287-8B83E23958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E24366CC-DAD2-46BF-87AA-612D1735CA55}" type="pres">
      <dgm:prSet presAssocID="{064C441C-7E74-4A5B-8287-8B83E2395896}" presName="spaceRect" presStyleCnt="0"/>
      <dgm:spPr/>
    </dgm:pt>
    <dgm:pt modelId="{520D7A4A-3872-4C2B-870B-DEF26349AFB5}" type="pres">
      <dgm:prSet presAssocID="{064C441C-7E74-4A5B-8287-8B83E2395896}" presName="parTx" presStyleLbl="revTx" presStyleIdx="1" presStyleCnt="3">
        <dgm:presLayoutVars>
          <dgm:chMax val="0"/>
          <dgm:chPref val="0"/>
        </dgm:presLayoutVars>
      </dgm:prSet>
      <dgm:spPr/>
    </dgm:pt>
    <dgm:pt modelId="{7587B743-76AD-4044-A22E-F7B6D57D2D35}" type="pres">
      <dgm:prSet presAssocID="{134A2781-02B2-43F7-8001-1A5592FD1D57}" presName="sibTrans" presStyleCnt="0"/>
      <dgm:spPr/>
    </dgm:pt>
    <dgm:pt modelId="{EABA5854-5F81-40ED-8F49-C62289F62B0A}" type="pres">
      <dgm:prSet presAssocID="{FEC04EBC-F72A-47CD-8063-3549BB9D9D03}" presName="compNode" presStyleCnt="0"/>
      <dgm:spPr/>
    </dgm:pt>
    <dgm:pt modelId="{B42E118E-F671-4F6D-8288-7386B759FC3D}" type="pres">
      <dgm:prSet presAssocID="{FEC04EBC-F72A-47CD-8063-3549BB9D9D03}" presName="bgRect" presStyleLbl="bgShp" presStyleIdx="2" presStyleCnt="3"/>
      <dgm:spPr/>
    </dgm:pt>
    <dgm:pt modelId="{BB784B54-DED1-466A-96C5-EE0BC219DC71}" type="pres">
      <dgm:prSet presAssocID="{FEC04EBC-F72A-47CD-8063-3549BB9D9D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703C40A6-1DB7-4E7D-BE80-C74A484D8B47}" type="pres">
      <dgm:prSet presAssocID="{FEC04EBC-F72A-47CD-8063-3549BB9D9D03}" presName="spaceRect" presStyleCnt="0"/>
      <dgm:spPr/>
    </dgm:pt>
    <dgm:pt modelId="{58870B3A-E3FA-4193-A8F4-F6AF1E93B9C5}" type="pres">
      <dgm:prSet presAssocID="{FEC04EBC-F72A-47CD-8063-3549BB9D9D0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515037-56DE-4CD1-A026-C3D6CE1149D6}" srcId="{D0696FAE-4215-4968-A307-67BAF65E645C}" destId="{064C441C-7E74-4A5B-8287-8B83E2395896}" srcOrd="1" destOrd="0" parTransId="{D3786E52-647F-4416-9F0C-8403A18D1FB2}" sibTransId="{134A2781-02B2-43F7-8001-1A5592FD1D57}"/>
    <dgm:cxn modelId="{FE05353C-4A83-4DE5-941E-4AB8B928A105}" srcId="{D0696FAE-4215-4968-A307-67BAF65E645C}" destId="{9849AD0D-9B6E-4D05-A596-80B4E9B90CD4}" srcOrd="0" destOrd="0" parTransId="{4C6C5438-ACDE-473C-A72E-053780735ACD}" sibTransId="{7AAF7BB0-4D8F-4148-BA2E-639BEC5FA8EE}"/>
    <dgm:cxn modelId="{DD3D6A47-9CF1-43B1-B41C-3AD23B519B2C}" srcId="{D0696FAE-4215-4968-A307-67BAF65E645C}" destId="{FEC04EBC-F72A-47CD-8063-3549BB9D9D03}" srcOrd="2" destOrd="0" parTransId="{440CB734-F9FE-4D31-B188-5543AF91F705}" sibTransId="{A8801881-AE02-4CC2-8B33-1F3D6C795C44}"/>
    <dgm:cxn modelId="{B669BA6A-9134-411F-B00E-6ADB660865B9}" type="presOf" srcId="{9849AD0D-9B6E-4D05-A596-80B4E9B90CD4}" destId="{58E9B4F1-CBD2-4894-9BE7-063CC171D5AD}" srcOrd="0" destOrd="0" presId="urn:microsoft.com/office/officeart/2018/2/layout/IconVerticalSolidList"/>
    <dgm:cxn modelId="{ACE3F24E-6897-4168-94E3-9C0D6ED1AB54}" type="presOf" srcId="{D0696FAE-4215-4968-A307-67BAF65E645C}" destId="{D6CC8DBD-2076-4972-BDA6-9C81540854DD}" srcOrd="0" destOrd="0" presId="urn:microsoft.com/office/officeart/2018/2/layout/IconVerticalSolidList"/>
    <dgm:cxn modelId="{543ACDB3-ADDC-4440-A33F-4E574755602F}" type="presOf" srcId="{FEC04EBC-F72A-47CD-8063-3549BB9D9D03}" destId="{58870B3A-E3FA-4193-A8F4-F6AF1E93B9C5}" srcOrd="0" destOrd="0" presId="urn:microsoft.com/office/officeart/2018/2/layout/IconVerticalSolidList"/>
    <dgm:cxn modelId="{D3AD9CD6-5690-44EE-942D-8CD142F676AA}" type="presOf" srcId="{064C441C-7E74-4A5B-8287-8B83E2395896}" destId="{520D7A4A-3872-4C2B-870B-DEF26349AFB5}" srcOrd="0" destOrd="0" presId="urn:microsoft.com/office/officeart/2018/2/layout/IconVerticalSolidList"/>
    <dgm:cxn modelId="{7FD0F9A5-69E2-447E-BE95-1379664CFD08}" type="presParOf" srcId="{D6CC8DBD-2076-4972-BDA6-9C81540854DD}" destId="{938D41A3-27C3-4F10-8436-F3959F22EDDB}" srcOrd="0" destOrd="0" presId="urn:microsoft.com/office/officeart/2018/2/layout/IconVerticalSolidList"/>
    <dgm:cxn modelId="{603B046D-D709-4636-AC4E-17D9541F4D3E}" type="presParOf" srcId="{938D41A3-27C3-4F10-8436-F3959F22EDDB}" destId="{455F0C4D-49FD-49F7-877F-DB0F96ED5E65}" srcOrd="0" destOrd="0" presId="urn:microsoft.com/office/officeart/2018/2/layout/IconVerticalSolidList"/>
    <dgm:cxn modelId="{01D0E83C-6186-4CD4-B2F5-A8AAB073A7FA}" type="presParOf" srcId="{938D41A3-27C3-4F10-8436-F3959F22EDDB}" destId="{4FC8672C-262C-4A2F-94C4-27FE87CDB39C}" srcOrd="1" destOrd="0" presId="urn:microsoft.com/office/officeart/2018/2/layout/IconVerticalSolidList"/>
    <dgm:cxn modelId="{6A9D8687-8B6C-4F89-AE30-FC256BA1FCEB}" type="presParOf" srcId="{938D41A3-27C3-4F10-8436-F3959F22EDDB}" destId="{7DAA3EDE-9570-4243-B6A0-9F0B8AF589E2}" srcOrd="2" destOrd="0" presId="urn:microsoft.com/office/officeart/2018/2/layout/IconVerticalSolidList"/>
    <dgm:cxn modelId="{848740C3-EC40-45B8-8E02-726A37A3B6DE}" type="presParOf" srcId="{938D41A3-27C3-4F10-8436-F3959F22EDDB}" destId="{58E9B4F1-CBD2-4894-9BE7-063CC171D5AD}" srcOrd="3" destOrd="0" presId="urn:microsoft.com/office/officeart/2018/2/layout/IconVerticalSolidList"/>
    <dgm:cxn modelId="{962C1BC8-6B36-4AF5-ADC1-1E3B287B1315}" type="presParOf" srcId="{D6CC8DBD-2076-4972-BDA6-9C81540854DD}" destId="{BAE2096B-B251-47EF-838C-43441A469683}" srcOrd="1" destOrd="0" presId="urn:microsoft.com/office/officeart/2018/2/layout/IconVerticalSolidList"/>
    <dgm:cxn modelId="{F860134E-77FD-4908-89C5-EB629F336FF4}" type="presParOf" srcId="{D6CC8DBD-2076-4972-BDA6-9C81540854DD}" destId="{1904D36A-2C1D-4E39-8D17-07F119E5C31D}" srcOrd="2" destOrd="0" presId="urn:microsoft.com/office/officeart/2018/2/layout/IconVerticalSolidList"/>
    <dgm:cxn modelId="{5B36FE31-3F25-4EA6-8560-B662E262C4EE}" type="presParOf" srcId="{1904D36A-2C1D-4E39-8D17-07F119E5C31D}" destId="{0C97092D-A5C2-4078-BCAC-9F1C158E3E48}" srcOrd="0" destOrd="0" presId="urn:microsoft.com/office/officeart/2018/2/layout/IconVerticalSolidList"/>
    <dgm:cxn modelId="{31C63DE5-E2D0-4C07-A894-43F2F5103902}" type="presParOf" srcId="{1904D36A-2C1D-4E39-8D17-07F119E5C31D}" destId="{63A31E3A-79CB-4858-8C54-66015FE62CEA}" srcOrd="1" destOrd="0" presId="urn:microsoft.com/office/officeart/2018/2/layout/IconVerticalSolidList"/>
    <dgm:cxn modelId="{C4870551-E053-4DDF-8FD2-8051AD0E6502}" type="presParOf" srcId="{1904D36A-2C1D-4E39-8D17-07F119E5C31D}" destId="{E24366CC-DAD2-46BF-87AA-612D1735CA55}" srcOrd="2" destOrd="0" presId="urn:microsoft.com/office/officeart/2018/2/layout/IconVerticalSolidList"/>
    <dgm:cxn modelId="{A981DCCE-9FB6-4128-A8D3-A4235E96A833}" type="presParOf" srcId="{1904D36A-2C1D-4E39-8D17-07F119E5C31D}" destId="{520D7A4A-3872-4C2B-870B-DEF26349AFB5}" srcOrd="3" destOrd="0" presId="urn:microsoft.com/office/officeart/2018/2/layout/IconVerticalSolidList"/>
    <dgm:cxn modelId="{723627CF-5AEE-4308-8CB5-407F22CCDFAE}" type="presParOf" srcId="{D6CC8DBD-2076-4972-BDA6-9C81540854DD}" destId="{7587B743-76AD-4044-A22E-F7B6D57D2D35}" srcOrd="3" destOrd="0" presId="urn:microsoft.com/office/officeart/2018/2/layout/IconVerticalSolidList"/>
    <dgm:cxn modelId="{2920FC5E-82A6-46FF-AF0D-40B6C51C559A}" type="presParOf" srcId="{D6CC8DBD-2076-4972-BDA6-9C81540854DD}" destId="{EABA5854-5F81-40ED-8F49-C62289F62B0A}" srcOrd="4" destOrd="0" presId="urn:microsoft.com/office/officeart/2018/2/layout/IconVerticalSolidList"/>
    <dgm:cxn modelId="{8F141E05-C7DA-48AD-A759-7A404642483C}" type="presParOf" srcId="{EABA5854-5F81-40ED-8F49-C62289F62B0A}" destId="{B42E118E-F671-4F6D-8288-7386B759FC3D}" srcOrd="0" destOrd="0" presId="urn:microsoft.com/office/officeart/2018/2/layout/IconVerticalSolidList"/>
    <dgm:cxn modelId="{ED5FB822-7623-497F-A91D-A869E874E7A6}" type="presParOf" srcId="{EABA5854-5F81-40ED-8F49-C62289F62B0A}" destId="{BB784B54-DED1-466A-96C5-EE0BC219DC71}" srcOrd="1" destOrd="0" presId="urn:microsoft.com/office/officeart/2018/2/layout/IconVerticalSolidList"/>
    <dgm:cxn modelId="{CA23864E-7AF1-4A2D-8ED6-B5FEE12527D4}" type="presParOf" srcId="{EABA5854-5F81-40ED-8F49-C62289F62B0A}" destId="{703C40A6-1DB7-4E7D-BE80-C74A484D8B47}" srcOrd="2" destOrd="0" presId="urn:microsoft.com/office/officeart/2018/2/layout/IconVerticalSolidList"/>
    <dgm:cxn modelId="{923174A6-CF61-4148-A0D2-E7ADDB66F2EB}" type="presParOf" srcId="{EABA5854-5F81-40ED-8F49-C62289F62B0A}" destId="{58870B3A-E3FA-4193-A8F4-F6AF1E93B9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C51CF7-1143-49E3-AE5F-A63A7A06D9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9BB780-D5A4-430C-9D68-E4950BB244FB}">
      <dgm:prSet custT="1"/>
      <dgm:spPr/>
      <dgm:t>
        <a:bodyPr/>
        <a:lstStyle/>
        <a:p>
          <a:r>
            <a:rPr lang="en-US" sz="1600" b="1" dirty="0"/>
            <a:t>Allows eligible high school students (9-12) residing in the ACC service area to enroll in college level classes</a:t>
          </a:r>
        </a:p>
      </dgm:t>
    </dgm:pt>
    <dgm:pt modelId="{14E509EE-032F-4F53-B908-4C3C61F31EB6}" type="parTrans" cxnId="{FEA382B5-ADDA-4F6E-A2F6-FEBCC7A530C6}">
      <dgm:prSet/>
      <dgm:spPr/>
      <dgm:t>
        <a:bodyPr/>
        <a:lstStyle/>
        <a:p>
          <a:endParaRPr lang="en-US"/>
        </a:p>
      </dgm:t>
    </dgm:pt>
    <dgm:pt modelId="{9A9C2B15-D7CA-4ED3-91BD-689032E1848E}" type="sibTrans" cxnId="{FEA382B5-ADDA-4F6E-A2F6-FEBCC7A530C6}">
      <dgm:prSet/>
      <dgm:spPr/>
      <dgm:t>
        <a:bodyPr/>
        <a:lstStyle/>
        <a:p>
          <a:endParaRPr lang="en-US"/>
        </a:p>
      </dgm:t>
    </dgm:pt>
    <dgm:pt modelId="{5953EE79-4CB7-40EF-B751-6782D177D692}">
      <dgm:prSet custT="1"/>
      <dgm:spPr/>
      <dgm:t>
        <a:bodyPr/>
        <a:lstStyle/>
        <a:p>
          <a:endParaRPr lang="en-US" sz="1600" b="1" dirty="0"/>
        </a:p>
        <a:p>
          <a:r>
            <a:rPr lang="en-US" sz="1600" b="1" dirty="0"/>
            <a:t>Students receive 12 individual course attempts with waived tuition/fees. There MAY be costs for textbooks and other materials.  Subject to change by ACC Board of Trustees!</a:t>
          </a:r>
          <a:br>
            <a:rPr lang="en-US" sz="1300" dirty="0"/>
          </a:br>
          <a:endParaRPr lang="en-US" sz="1300" dirty="0"/>
        </a:p>
      </dgm:t>
    </dgm:pt>
    <dgm:pt modelId="{46EE13A6-EC65-41B1-A4B5-B940F8C66CFC}" type="parTrans" cxnId="{2B111CEA-5962-42FA-B950-A22B01801F7E}">
      <dgm:prSet/>
      <dgm:spPr/>
      <dgm:t>
        <a:bodyPr/>
        <a:lstStyle/>
        <a:p>
          <a:endParaRPr lang="en-US"/>
        </a:p>
      </dgm:t>
    </dgm:pt>
    <dgm:pt modelId="{FC953E44-C1D6-44DA-A20C-DB32A70774D5}" type="sibTrans" cxnId="{2B111CEA-5962-42FA-B950-A22B01801F7E}">
      <dgm:prSet/>
      <dgm:spPr/>
      <dgm:t>
        <a:bodyPr/>
        <a:lstStyle/>
        <a:p>
          <a:endParaRPr lang="en-US"/>
        </a:p>
      </dgm:t>
    </dgm:pt>
    <dgm:pt modelId="{DC00E5DA-6B53-4260-93A3-1DEF83582AE1}">
      <dgm:prSet custT="1"/>
      <dgm:spPr/>
      <dgm:t>
        <a:bodyPr/>
        <a:lstStyle/>
        <a:p>
          <a:r>
            <a:rPr lang="en-US" sz="16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Dual Credit / tuition &amp; fees waiver is only applicable to courses on the </a:t>
          </a:r>
          <a:r>
            <a:rPr lang="en-US" sz="1600" b="1" u="sng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ACC Core Curriculum, a Workforce Degree/Certificate, and Foreign Languages (to include ASL)</a:t>
          </a:r>
        </a:p>
      </dgm:t>
    </dgm:pt>
    <dgm:pt modelId="{40823441-1096-41C4-AC12-A7D86F797F0F}" type="parTrans" cxnId="{B4828BD7-0E13-4EE0-8C93-1420DA0C82F1}">
      <dgm:prSet/>
      <dgm:spPr/>
      <dgm:t>
        <a:bodyPr/>
        <a:lstStyle/>
        <a:p>
          <a:endParaRPr lang="en-US"/>
        </a:p>
      </dgm:t>
    </dgm:pt>
    <dgm:pt modelId="{F5BDB860-94D6-404F-B640-3FD7F96F1FB2}" type="sibTrans" cxnId="{B4828BD7-0E13-4EE0-8C93-1420DA0C82F1}">
      <dgm:prSet/>
      <dgm:spPr/>
      <dgm:t>
        <a:bodyPr/>
        <a:lstStyle/>
        <a:p>
          <a:endParaRPr lang="en-US"/>
        </a:p>
      </dgm:t>
    </dgm:pt>
    <dgm:pt modelId="{1743252F-9B90-4A26-9C0B-187AC32FD731}">
      <dgm:prSet custT="1"/>
      <dgm:spPr/>
      <dgm:t>
        <a:bodyPr/>
        <a:lstStyle/>
        <a:p>
          <a:r>
            <a:rPr lang="en-US" sz="1600" b="1" dirty="0"/>
            <a:t>Classes are taught at Anderson by ACC professors.  Students may also take courses online or at ACC campus year-round</a:t>
          </a:r>
          <a:r>
            <a:rPr lang="en-US" sz="500" dirty="0"/>
            <a:t>.</a:t>
          </a:r>
        </a:p>
      </dgm:t>
    </dgm:pt>
    <dgm:pt modelId="{10DDD67E-A703-4A34-A3FE-AAB00B53A09D}" type="parTrans" cxnId="{B0E2AAA4-9872-46AE-83AC-B816D02A2422}">
      <dgm:prSet/>
      <dgm:spPr/>
      <dgm:t>
        <a:bodyPr/>
        <a:lstStyle/>
        <a:p>
          <a:endParaRPr lang="en-US"/>
        </a:p>
      </dgm:t>
    </dgm:pt>
    <dgm:pt modelId="{055D4E10-6882-4E7C-878A-A2C9C3CAFA1E}" type="sibTrans" cxnId="{B0E2AAA4-9872-46AE-83AC-B816D02A2422}">
      <dgm:prSet/>
      <dgm:spPr/>
      <dgm:t>
        <a:bodyPr/>
        <a:lstStyle/>
        <a:p>
          <a:endParaRPr lang="en-US"/>
        </a:p>
      </dgm:t>
    </dgm:pt>
    <dgm:pt modelId="{27ABB820-BF8C-4D29-B01D-EEB1AE7EB34D}" type="pres">
      <dgm:prSet presAssocID="{57C51CF7-1143-49E3-AE5F-A63A7A06D94D}" presName="linear" presStyleCnt="0">
        <dgm:presLayoutVars>
          <dgm:animLvl val="lvl"/>
          <dgm:resizeHandles val="exact"/>
        </dgm:presLayoutVars>
      </dgm:prSet>
      <dgm:spPr/>
    </dgm:pt>
    <dgm:pt modelId="{16F8F970-3A66-40D9-A161-CA5004E83761}" type="pres">
      <dgm:prSet presAssocID="{E09BB780-D5A4-430C-9D68-E4950BB244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A31274-41FA-4437-BF44-DC9DECE92861}" type="pres">
      <dgm:prSet presAssocID="{9A9C2B15-D7CA-4ED3-91BD-689032E1848E}" presName="spacer" presStyleCnt="0"/>
      <dgm:spPr/>
    </dgm:pt>
    <dgm:pt modelId="{9BAF18F0-0590-4036-9A14-F9FEF2EF36E6}" type="pres">
      <dgm:prSet presAssocID="{5953EE79-4CB7-40EF-B751-6782D177D6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A7D56B8-BA6A-45FF-8DF0-921041AFA734}" type="pres">
      <dgm:prSet presAssocID="{FC953E44-C1D6-44DA-A20C-DB32A70774D5}" presName="spacer" presStyleCnt="0"/>
      <dgm:spPr/>
    </dgm:pt>
    <dgm:pt modelId="{5357A089-0FA9-456B-92E8-EA275DA191C4}" type="pres">
      <dgm:prSet presAssocID="{DC00E5DA-6B53-4260-93A3-1DEF83582A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341BA2-BFDB-499B-8D5B-3F6BA3175F28}" type="pres">
      <dgm:prSet presAssocID="{F5BDB860-94D6-404F-B640-3FD7F96F1FB2}" presName="spacer" presStyleCnt="0"/>
      <dgm:spPr/>
    </dgm:pt>
    <dgm:pt modelId="{9DF9A8F9-9341-4408-8B20-6FE36219E7B8}" type="pres">
      <dgm:prSet presAssocID="{1743252F-9B90-4A26-9C0B-187AC32FD731}" presName="parentText" presStyleLbl="node1" presStyleIdx="3" presStyleCnt="4" custScaleY="90699" custLinFactY="860" custLinFactNeighborX="-4882" custLinFactNeighborY="100000">
        <dgm:presLayoutVars>
          <dgm:chMax val="0"/>
          <dgm:bulletEnabled val="1"/>
        </dgm:presLayoutVars>
      </dgm:prSet>
      <dgm:spPr/>
    </dgm:pt>
  </dgm:ptLst>
  <dgm:cxnLst>
    <dgm:cxn modelId="{A571DB12-31B4-43CB-AD40-31F1E8584D7E}" type="presOf" srcId="{5953EE79-4CB7-40EF-B751-6782D177D692}" destId="{9BAF18F0-0590-4036-9A14-F9FEF2EF36E6}" srcOrd="0" destOrd="0" presId="urn:microsoft.com/office/officeart/2005/8/layout/vList2"/>
    <dgm:cxn modelId="{47CCAE42-EA30-4C95-B93E-089DC4AD05A5}" type="presOf" srcId="{DC00E5DA-6B53-4260-93A3-1DEF83582AE1}" destId="{5357A089-0FA9-456B-92E8-EA275DA191C4}" srcOrd="0" destOrd="0" presId="urn:microsoft.com/office/officeart/2005/8/layout/vList2"/>
    <dgm:cxn modelId="{56FA005A-B8C7-4EA9-B4E9-B16FE9ACF922}" type="presOf" srcId="{E09BB780-D5A4-430C-9D68-E4950BB244FB}" destId="{16F8F970-3A66-40D9-A161-CA5004E83761}" srcOrd="0" destOrd="0" presId="urn:microsoft.com/office/officeart/2005/8/layout/vList2"/>
    <dgm:cxn modelId="{B0E2AAA4-9872-46AE-83AC-B816D02A2422}" srcId="{57C51CF7-1143-49E3-AE5F-A63A7A06D94D}" destId="{1743252F-9B90-4A26-9C0B-187AC32FD731}" srcOrd="3" destOrd="0" parTransId="{10DDD67E-A703-4A34-A3FE-AAB00B53A09D}" sibTransId="{055D4E10-6882-4E7C-878A-A2C9C3CAFA1E}"/>
    <dgm:cxn modelId="{FEA382B5-ADDA-4F6E-A2F6-FEBCC7A530C6}" srcId="{57C51CF7-1143-49E3-AE5F-A63A7A06D94D}" destId="{E09BB780-D5A4-430C-9D68-E4950BB244FB}" srcOrd="0" destOrd="0" parTransId="{14E509EE-032F-4F53-B908-4C3C61F31EB6}" sibTransId="{9A9C2B15-D7CA-4ED3-91BD-689032E1848E}"/>
    <dgm:cxn modelId="{28CC7DBC-E382-4E16-83F7-45B73E0C13D2}" type="presOf" srcId="{57C51CF7-1143-49E3-AE5F-A63A7A06D94D}" destId="{27ABB820-BF8C-4D29-B01D-EEB1AE7EB34D}" srcOrd="0" destOrd="0" presId="urn:microsoft.com/office/officeart/2005/8/layout/vList2"/>
    <dgm:cxn modelId="{B4828BD7-0E13-4EE0-8C93-1420DA0C82F1}" srcId="{57C51CF7-1143-49E3-AE5F-A63A7A06D94D}" destId="{DC00E5DA-6B53-4260-93A3-1DEF83582AE1}" srcOrd="2" destOrd="0" parTransId="{40823441-1096-41C4-AC12-A7D86F797F0F}" sibTransId="{F5BDB860-94D6-404F-B640-3FD7F96F1FB2}"/>
    <dgm:cxn modelId="{BAADB7E1-B9E9-4FB5-B27F-83B8805C3B83}" type="presOf" srcId="{1743252F-9B90-4A26-9C0B-187AC32FD731}" destId="{9DF9A8F9-9341-4408-8B20-6FE36219E7B8}" srcOrd="0" destOrd="0" presId="urn:microsoft.com/office/officeart/2005/8/layout/vList2"/>
    <dgm:cxn modelId="{2B111CEA-5962-42FA-B950-A22B01801F7E}" srcId="{57C51CF7-1143-49E3-AE5F-A63A7A06D94D}" destId="{5953EE79-4CB7-40EF-B751-6782D177D692}" srcOrd="1" destOrd="0" parTransId="{46EE13A6-EC65-41B1-A4B5-B940F8C66CFC}" sibTransId="{FC953E44-C1D6-44DA-A20C-DB32A70774D5}"/>
    <dgm:cxn modelId="{651A0ABD-6CB7-450D-A9C7-340303D4695A}" type="presParOf" srcId="{27ABB820-BF8C-4D29-B01D-EEB1AE7EB34D}" destId="{16F8F970-3A66-40D9-A161-CA5004E83761}" srcOrd="0" destOrd="0" presId="urn:microsoft.com/office/officeart/2005/8/layout/vList2"/>
    <dgm:cxn modelId="{1686F639-8B62-4E6E-BA03-2DF3D577449E}" type="presParOf" srcId="{27ABB820-BF8C-4D29-B01D-EEB1AE7EB34D}" destId="{8DA31274-41FA-4437-BF44-DC9DECE92861}" srcOrd="1" destOrd="0" presId="urn:microsoft.com/office/officeart/2005/8/layout/vList2"/>
    <dgm:cxn modelId="{EA23FB9C-3F4F-4CA3-867D-1ED61CA2D61A}" type="presParOf" srcId="{27ABB820-BF8C-4D29-B01D-EEB1AE7EB34D}" destId="{9BAF18F0-0590-4036-9A14-F9FEF2EF36E6}" srcOrd="2" destOrd="0" presId="urn:microsoft.com/office/officeart/2005/8/layout/vList2"/>
    <dgm:cxn modelId="{3A513100-89E3-40A5-808A-B6B89E9EC69C}" type="presParOf" srcId="{27ABB820-BF8C-4D29-B01D-EEB1AE7EB34D}" destId="{BA7D56B8-BA6A-45FF-8DF0-921041AFA734}" srcOrd="3" destOrd="0" presId="urn:microsoft.com/office/officeart/2005/8/layout/vList2"/>
    <dgm:cxn modelId="{5FDEE60F-9CF0-4E13-BACA-5DC4B1F3129D}" type="presParOf" srcId="{27ABB820-BF8C-4D29-B01D-EEB1AE7EB34D}" destId="{5357A089-0FA9-456B-92E8-EA275DA191C4}" srcOrd="4" destOrd="0" presId="urn:microsoft.com/office/officeart/2005/8/layout/vList2"/>
    <dgm:cxn modelId="{D36975B0-982A-4543-AD4A-1C665F759F86}" type="presParOf" srcId="{27ABB820-BF8C-4D29-B01D-EEB1AE7EB34D}" destId="{0D341BA2-BFDB-499B-8D5B-3F6BA3175F28}" srcOrd="5" destOrd="0" presId="urn:microsoft.com/office/officeart/2005/8/layout/vList2"/>
    <dgm:cxn modelId="{F1177F03-0EF7-4611-884A-75802B9E9868}" type="presParOf" srcId="{27ABB820-BF8C-4D29-B01D-EEB1AE7EB34D}" destId="{9DF9A8F9-9341-4408-8B20-6FE36219E7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2A632A-3365-4966-A770-C18FEC9E26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04549C-B0D5-4508-B28E-ABC58F738940}">
      <dgm:prSet custT="1"/>
      <dgm:spPr/>
      <dgm:t>
        <a:bodyPr/>
        <a:lstStyle/>
        <a:p>
          <a:r>
            <a:rPr lang="en-US" sz="2000" b="1" dirty="0"/>
            <a:t>ACC Dual Credit:  Cathy Painter</a:t>
          </a:r>
        </a:p>
        <a:p>
          <a:r>
            <a:rPr lang="en-US" sz="1800" b="1" dirty="0"/>
            <a:t>catherine.painter@austinisd.org </a:t>
          </a:r>
        </a:p>
        <a:p>
          <a:r>
            <a:rPr lang="en-US" sz="1800" b="1" dirty="0"/>
            <a:t> 512.414.7936</a:t>
          </a:r>
        </a:p>
      </dgm:t>
    </dgm:pt>
    <dgm:pt modelId="{61EC6668-7C6D-4B8E-8D44-AD79BC7B9DC1}" type="parTrans" cxnId="{31439572-B795-4172-AE77-2A85166066F3}">
      <dgm:prSet/>
      <dgm:spPr/>
      <dgm:t>
        <a:bodyPr/>
        <a:lstStyle/>
        <a:p>
          <a:endParaRPr lang="en-US"/>
        </a:p>
      </dgm:t>
    </dgm:pt>
    <dgm:pt modelId="{4DCBB808-CC66-4D4D-9E12-50B4E642B941}" type="sibTrans" cxnId="{31439572-B795-4172-AE77-2A85166066F3}">
      <dgm:prSet/>
      <dgm:spPr/>
      <dgm:t>
        <a:bodyPr/>
        <a:lstStyle/>
        <a:p>
          <a:endParaRPr lang="en-US"/>
        </a:p>
      </dgm:t>
    </dgm:pt>
    <dgm:pt modelId="{5D949F0A-471A-4E03-B5CD-5D61E8F5F989}">
      <dgm:prSet custT="1"/>
      <dgm:spPr/>
      <dgm:t>
        <a:bodyPr/>
        <a:lstStyle/>
        <a:p>
          <a:r>
            <a:rPr lang="en-US" sz="2000" b="1" dirty="0"/>
            <a:t>IB:  Jill Spencer</a:t>
          </a:r>
        </a:p>
        <a:p>
          <a:r>
            <a:rPr lang="en-US" sz="1800" b="1" dirty="0"/>
            <a:t>jill.spencer@austinisd.org </a:t>
          </a:r>
        </a:p>
        <a:p>
          <a:r>
            <a:rPr lang="en-US" sz="1800" b="1" dirty="0"/>
            <a:t>512.414.7951</a:t>
          </a:r>
        </a:p>
      </dgm:t>
    </dgm:pt>
    <dgm:pt modelId="{5505663E-FEBF-4463-A202-F7FBA8082728}" type="parTrans" cxnId="{6BCE424F-DFE5-4A30-97EA-E8BAFCD017DD}">
      <dgm:prSet/>
      <dgm:spPr/>
      <dgm:t>
        <a:bodyPr/>
        <a:lstStyle/>
        <a:p>
          <a:endParaRPr lang="en-US"/>
        </a:p>
      </dgm:t>
    </dgm:pt>
    <dgm:pt modelId="{434131F9-C771-4ADA-AAEF-6F11C514BFDB}" type="sibTrans" cxnId="{6BCE424F-DFE5-4A30-97EA-E8BAFCD017DD}">
      <dgm:prSet/>
      <dgm:spPr/>
      <dgm:t>
        <a:bodyPr/>
        <a:lstStyle/>
        <a:p>
          <a:endParaRPr lang="en-US"/>
        </a:p>
      </dgm:t>
    </dgm:pt>
    <dgm:pt modelId="{89F79030-D04A-4414-A112-12BC5BB22AF0}">
      <dgm:prSet custT="1"/>
      <dgm:spPr/>
      <dgm:t>
        <a:bodyPr/>
        <a:lstStyle/>
        <a:p>
          <a:r>
            <a:rPr lang="en-US" sz="2000" b="1" dirty="0"/>
            <a:t>UT Onramps &amp; AP:</a:t>
          </a:r>
        </a:p>
        <a:p>
          <a:r>
            <a:rPr lang="en-US" sz="1800" b="1" dirty="0"/>
            <a:t>See your student’s Academic Counselor</a:t>
          </a:r>
        </a:p>
      </dgm:t>
    </dgm:pt>
    <dgm:pt modelId="{CB8783B0-6C80-4877-99DC-2944BDC9EB46}" type="parTrans" cxnId="{2323AB5D-33C5-4D04-AD64-6F9DEFFECBED}">
      <dgm:prSet/>
      <dgm:spPr/>
      <dgm:t>
        <a:bodyPr/>
        <a:lstStyle/>
        <a:p>
          <a:endParaRPr lang="en-US"/>
        </a:p>
      </dgm:t>
    </dgm:pt>
    <dgm:pt modelId="{17655A01-9C43-421C-9694-AE612712577D}" type="sibTrans" cxnId="{2323AB5D-33C5-4D04-AD64-6F9DEFFECBED}">
      <dgm:prSet/>
      <dgm:spPr/>
      <dgm:t>
        <a:bodyPr/>
        <a:lstStyle/>
        <a:p>
          <a:endParaRPr lang="en-US"/>
        </a:p>
      </dgm:t>
    </dgm:pt>
    <dgm:pt modelId="{CDCBD2CB-2EB2-4DD2-A90B-B5927A291D11}" type="pres">
      <dgm:prSet presAssocID="{842A632A-3365-4966-A770-C18FEC9E26FD}" presName="linear" presStyleCnt="0">
        <dgm:presLayoutVars>
          <dgm:animLvl val="lvl"/>
          <dgm:resizeHandles val="exact"/>
        </dgm:presLayoutVars>
      </dgm:prSet>
      <dgm:spPr/>
    </dgm:pt>
    <dgm:pt modelId="{ED8CA2C6-B9E9-4AC3-924C-7C3FDCDF6E86}" type="pres">
      <dgm:prSet presAssocID="{6704549C-B0D5-4508-B28E-ABC58F738940}" presName="parentText" presStyleLbl="node1" presStyleIdx="0" presStyleCnt="3" custScaleY="105961" custLinFactNeighborX="-198" custLinFactNeighborY="-2696">
        <dgm:presLayoutVars>
          <dgm:chMax val="0"/>
          <dgm:bulletEnabled val="1"/>
        </dgm:presLayoutVars>
      </dgm:prSet>
      <dgm:spPr/>
    </dgm:pt>
    <dgm:pt modelId="{77E46834-A2AF-4A64-B61D-54F9F9A8B9AA}" type="pres">
      <dgm:prSet presAssocID="{4DCBB808-CC66-4D4D-9E12-50B4E642B941}" presName="spacer" presStyleCnt="0"/>
      <dgm:spPr/>
    </dgm:pt>
    <dgm:pt modelId="{8224FFD3-7006-49AA-ADE0-93A79AB24890}" type="pres">
      <dgm:prSet presAssocID="{5D949F0A-471A-4E03-B5CD-5D61E8F5F9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F65D47-80F7-4B5B-9DD7-616F7639F469}" type="pres">
      <dgm:prSet presAssocID="{434131F9-C771-4ADA-AAEF-6F11C514BFDB}" presName="spacer" presStyleCnt="0"/>
      <dgm:spPr/>
    </dgm:pt>
    <dgm:pt modelId="{B4318FE8-7A74-460B-90B9-485D822F0DED}" type="pres">
      <dgm:prSet presAssocID="{89F79030-D04A-4414-A112-12BC5BB22AF0}" presName="parentText" presStyleLbl="node1" presStyleIdx="2" presStyleCnt="3" custLinFactNeighborX="-6927" custLinFactNeighborY="-5275">
        <dgm:presLayoutVars>
          <dgm:chMax val="0"/>
          <dgm:bulletEnabled val="1"/>
        </dgm:presLayoutVars>
      </dgm:prSet>
      <dgm:spPr/>
    </dgm:pt>
  </dgm:ptLst>
  <dgm:cxnLst>
    <dgm:cxn modelId="{2A10A813-AC6F-46A0-9542-E0763F444CFA}" type="presOf" srcId="{6704549C-B0D5-4508-B28E-ABC58F738940}" destId="{ED8CA2C6-B9E9-4AC3-924C-7C3FDCDF6E86}" srcOrd="0" destOrd="0" presId="urn:microsoft.com/office/officeart/2005/8/layout/vList2"/>
    <dgm:cxn modelId="{A08E8E3A-CA5B-4D1A-9421-BF6D9FABB33C}" type="presOf" srcId="{89F79030-D04A-4414-A112-12BC5BB22AF0}" destId="{B4318FE8-7A74-460B-90B9-485D822F0DED}" srcOrd="0" destOrd="0" presId="urn:microsoft.com/office/officeart/2005/8/layout/vList2"/>
    <dgm:cxn modelId="{2323AB5D-33C5-4D04-AD64-6F9DEFFECBED}" srcId="{842A632A-3365-4966-A770-C18FEC9E26FD}" destId="{89F79030-D04A-4414-A112-12BC5BB22AF0}" srcOrd="2" destOrd="0" parTransId="{CB8783B0-6C80-4877-99DC-2944BDC9EB46}" sibTransId="{17655A01-9C43-421C-9694-AE612712577D}"/>
    <dgm:cxn modelId="{6BCE424F-DFE5-4A30-97EA-E8BAFCD017DD}" srcId="{842A632A-3365-4966-A770-C18FEC9E26FD}" destId="{5D949F0A-471A-4E03-B5CD-5D61E8F5F989}" srcOrd="1" destOrd="0" parTransId="{5505663E-FEBF-4463-A202-F7FBA8082728}" sibTransId="{434131F9-C771-4ADA-AAEF-6F11C514BFDB}"/>
    <dgm:cxn modelId="{31439572-B795-4172-AE77-2A85166066F3}" srcId="{842A632A-3365-4966-A770-C18FEC9E26FD}" destId="{6704549C-B0D5-4508-B28E-ABC58F738940}" srcOrd="0" destOrd="0" parTransId="{61EC6668-7C6D-4B8E-8D44-AD79BC7B9DC1}" sibTransId="{4DCBB808-CC66-4D4D-9E12-50B4E642B941}"/>
    <dgm:cxn modelId="{628201A6-28A0-4804-8F3C-6C8EFBB47009}" type="presOf" srcId="{842A632A-3365-4966-A770-C18FEC9E26FD}" destId="{CDCBD2CB-2EB2-4DD2-A90B-B5927A291D11}" srcOrd="0" destOrd="0" presId="urn:microsoft.com/office/officeart/2005/8/layout/vList2"/>
    <dgm:cxn modelId="{20CB92FD-6386-4C73-9E21-637C8A0466AD}" type="presOf" srcId="{5D949F0A-471A-4E03-B5CD-5D61E8F5F989}" destId="{8224FFD3-7006-49AA-ADE0-93A79AB24890}" srcOrd="0" destOrd="0" presId="urn:microsoft.com/office/officeart/2005/8/layout/vList2"/>
    <dgm:cxn modelId="{51BD0AA1-5BD8-4936-A9EA-5D5C6FEC960F}" type="presParOf" srcId="{CDCBD2CB-2EB2-4DD2-A90B-B5927A291D11}" destId="{ED8CA2C6-B9E9-4AC3-924C-7C3FDCDF6E86}" srcOrd="0" destOrd="0" presId="urn:microsoft.com/office/officeart/2005/8/layout/vList2"/>
    <dgm:cxn modelId="{DA81E3C4-E8C3-48B5-8853-322C05BA649A}" type="presParOf" srcId="{CDCBD2CB-2EB2-4DD2-A90B-B5927A291D11}" destId="{77E46834-A2AF-4A64-B61D-54F9F9A8B9AA}" srcOrd="1" destOrd="0" presId="urn:microsoft.com/office/officeart/2005/8/layout/vList2"/>
    <dgm:cxn modelId="{E691A761-4271-4AE6-BF26-B8C03EF764D3}" type="presParOf" srcId="{CDCBD2CB-2EB2-4DD2-A90B-B5927A291D11}" destId="{8224FFD3-7006-49AA-ADE0-93A79AB24890}" srcOrd="2" destOrd="0" presId="urn:microsoft.com/office/officeart/2005/8/layout/vList2"/>
    <dgm:cxn modelId="{EBCA66F9-EA01-4F0D-949E-12B66C14274D}" type="presParOf" srcId="{CDCBD2CB-2EB2-4DD2-A90B-B5927A291D11}" destId="{2EF65D47-80F7-4B5B-9DD7-616F7639F469}" srcOrd="3" destOrd="0" presId="urn:microsoft.com/office/officeart/2005/8/layout/vList2"/>
    <dgm:cxn modelId="{22353A11-5646-4B4D-842F-BBFDB55859AC}" type="presParOf" srcId="{CDCBD2CB-2EB2-4DD2-A90B-B5927A291D11}" destId="{B4318FE8-7A74-460B-90B9-485D822F0D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6F626-66A4-42C0-8BF3-741B6A4B792A}">
      <dsp:nvSpPr>
        <dsp:cNvPr id="0" name=""/>
        <dsp:cNvSpPr/>
      </dsp:nvSpPr>
      <dsp:spPr>
        <a:xfrm>
          <a:off x="0" y="0"/>
          <a:ext cx="47934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F6162-9705-44BE-A06D-6E919F579087}">
      <dsp:nvSpPr>
        <dsp:cNvPr id="0" name=""/>
        <dsp:cNvSpPr/>
      </dsp:nvSpPr>
      <dsp:spPr>
        <a:xfrm>
          <a:off x="0" y="0"/>
          <a:ext cx="4793456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OnRamps</a:t>
          </a:r>
          <a:r>
            <a:rPr lang="en-US" sz="1600" b="1" kern="1200" dirty="0"/>
            <a:t> students are enrolled in both a high school course led by a high school teacher and a distance college course led by a college instructor of record.</a:t>
          </a:r>
        </a:p>
      </dsp:txBody>
      <dsp:txXfrm>
        <a:off x="0" y="0"/>
        <a:ext cx="4793456" cy="1311671"/>
      </dsp:txXfrm>
    </dsp:sp>
    <dsp:sp modelId="{849F2274-0FAF-421F-B105-7C5B1F816406}">
      <dsp:nvSpPr>
        <dsp:cNvPr id="0" name=""/>
        <dsp:cNvSpPr/>
      </dsp:nvSpPr>
      <dsp:spPr>
        <a:xfrm>
          <a:off x="0" y="1311671"/>
          <a:ext cx="4793456" cy="0"/>
        </a:xfrm>
        <a:prstGeom prst="line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9050" cap="rnd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BB435-962F-4626-907B-E24B2AA08DAE}">
      <dsp:nvSpPr>
        <dsp:cNvPr id="0" name=""/>
        <dsp:cNvSpPr/>
      </dsp:nvSpPr>
      <dsp:spPr>
        <a:xfrm>
          <a:off x="0" y="1311671"/>
          <a:ext cx="4793456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The student receives a high school grade from the high school teacher and a college grade from the college instructor of record, as well as ongoing feedback and support throughout the course.</a:t>
          </a:r>
          <a:endParaRPr lang="en-US" sz="1600" b="1" kern="1200" dirty="0"/>
        </a:p>
      </dsp:txBody>
      <dsp:txXfrm>
        <a:off x="0" y="1311671"/>
        <a:ext cx="4793456" cy="1311671"/>
      </dsp:txXfrm>
    </dsp:sp>
    <dsp:sp modelId="{6ADB76A8-CF7B-47AE-A693-7FABAE5B84A1}">
      <dsp:nvSpPr>
        <dsp:cNvPr id="0" name=""/>
        <dsp:cNvSpPr/>
      </dsp:nvSpPr>
      <dsp:spPr>
        <a:xfrm>
          <a:off x="0" y="2623343"/>
          <a:ext cx="4793456" cy="0"/>
        </a:xfrm>
        <a:prstGeom prst="line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9050" cap="rnd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C974D-914D-4D3C-8E63-A4BB96E6E73F}">
      <dsp:nvSpPr>
        <dsp:cNvPr id="0" name=""/>
        <dsp:cNvSpPr/>
      </dsp:nvSpPr>
      <dsp:spPr>
        <a:xfrm>
          <a:off x="0" y="2623343"/>
          <a:ext cx="4793456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Of the many benefits to this dual enrollment model, the student is empowered to take on the role of college student and is held to the same standards of leading universities.</a:t>
          </a:r>
          <a:endParaRPr lang="en-US" sz="1600" b="1" kern="1200" dirty="0"/>
        </a:p>
      </dsp:txBody>
      <dsp:txXfrm>
        <a:off x="0" y="2623343"/>
        <a:ext cx="4793456" cy="1311671"/>
      </dsp:txXfrm>
    </dsp:sp>
    <dsp:sp modelId="{7347E351-7605-4B08-9544-AF594C74C5C4}">
      <dsp:nvSpPr>
        <dsp:cNvPr id="0" name=""/>
        <dsp:cNvSpPr/>
      </dsp:nvSpPr>
      <dsp:spPr>
        <a:xfrm>
          <a:off x="0" y="3935015"/>
          <a:ext cx="4793456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rnd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55FF3-9E6F-463D-8F52-F0929A6E9AB8}">
      <dsp:nvSpPr>
        <dsp:cNvPr id="0" name=""/>
        <dsp:cNvSpPr/>
      </dsp:nvSpPr>
      <dsp:spPr>
        <a:xfrm>
          <a:off x="0" y="3935015"/>
          <a:ext cx="4793456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The number and type of assignments for the college course will vary based on the course. Each course syllabus will contain information specific to that course.</a:t>
          </a:r>
        </a:p>
      </dsp:txBody>
      <dsp:txXfrm>
        <a:off x="0" y="3935015"/>
        <a:ext cx="4793456" cy="1311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90E38-1331-474A-8467-1B0D01EF9AB8}">
      <dsp:nvSpPr>
        <dsp:cNvPr id="0" name=""/>
        <dsp:cNvSpPr/>
      </dsp:nvSpPr>
      <dsp:spPr>
        <a:xfrm>
          <a:off x="0" y="4309"/>
          <a:ext cx="4793456" cy="917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581F1-BAC1-48F5-B087-4FADD852E74C}">
      <dsp:nvSpPr>
        <dsp:cNvPr id="0" name=""/>
        <dsp:cNvSpPr/>
      </dsp:nvSpPr>
      <dsp:spPr>
        <a:xfrm>
          <a:off x="277692" y="210857"/>
          <a:ext cx="504894" cy="5048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F5AFE-8E6F-4254-A311-16D348C5D3F0}">
      <dsp:nvSpPr>
        <dsp:cNvPr id="0" name=""/>
        <dsp:cNvSpPr/>
      </dsp:nvSpPr>
      <dsp:spPr>
        <a:xfrm>
          <a:off x="1060278" y="4309"/>
          <a:ext cx="3733177" cy="91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4" tIns="97154" rIns="97154" bIns="971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English IV</a:t>
          </a:r>
          <a:endParaRPr lang="en-US" sz="1900" kern="1200"/>
        </a:p>
      </dsp:txBody>
      <dsp:txXfrm>
        <a:off x="1060278" y="4309"/>
        <a:ext cx="3733177" cy="917990"/>
      </dsp:txXfrm>
    </dsp:sp>
    <dsp:sp modelId="{7F1D7D96-FDA4-4E0B-BC48-5AC9D4DEC559}">
      <dsp:nvSpPr>
        <dsp:cNvPr id="0" name=""/>
        <dsp:cNvSpPr/>
      </dsp:nvSpPr>
      <dsp:spPr>
        <a:xfrm>
          <a:off x="0" y="1151797"/>
          <a:ext cx="4793456" cy="917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952D4-F9A2-4618-889F-42890C9AB275}">
      <dsp:nvSpPr>
        <dsp:cNvPr id="0" name=""/>
        <dsp:cNvSpPr/>
      </dsp:nvSpPr>
      <dsp:spPr>
        <a:xfrm>
          <a:off x="277692" y="1358345"/>
          <a:ext cx="504894" cy="5048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55DCF-1BB5-48CC-992E-95E8F5D1DAB0}">
      <dsp:nvSpPr>
        <dsp:cNvPr id="0" name=""/>
        <dsp:cNvSpPr/>
      </dsp:nvSpPr>
      <dsp:spPr>
        <a:xfrm>
          <a:off x="1060278" y="1151797"/>
          <a:ext cx="3733177" cy="91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4" tIns="97154" rIns="97154" bIns="971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US History</a:t>
          </a:r>
          <a:endParaRPr lang="en-US" sz="1900" kern="1200"/>
        </a:p>
      </dsp:txBody>
      <dsp:txXfrm>
        <a:off x="1060278" y="1151797"/>
        <a:ext cx="3733177" cy="917990"/>
      </dsp:txXfrm>
    </dsp:sp>
    <dsp:sp modelId="{1AC97B7D-7258-476E-B153-4CD065B19676}">
      <dsp:nvSpPr>
        <dsp:cNvPr id="0" name=""/>
        <dsp:cNvSpPr/>
      </dsp:nvSpPr>
      <dsp:spPr>
        <a:xfrm>
          <a:off x="0" y="2299285"/>
          <a:ext cx="4793456" cy="917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78073-960B-41BC-871B-24BDF5D0B0DE}">
      <dsp:nvSpPr>
        <dsp:cNvPr id="0" name=""/>
        <dsp:cNvSpPr/>
      </dsp:nvSpPr>
      <dsp:spPr>
        <a:xfrm>
          <a:off x="277692" y="2505833"/>
          <a:ext cx="504894" cy="5048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5D397-EA27-4644-9294-CB20344789BC}">
      <dsp:nvSpPr>
        <dsp:cNvPr id="0" name=""/>
        <dsp:cNvSpPr/>
      </dsp:nvSpPr>
      <dsp:spPr>
        <a:xfrm>
          <a:off x="1060278" y="2299285"/>
          <a:ext cx="3733177" cy="91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4" tIns="97154" rIns="97154" bIns="971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Statistics</a:t>
          </a:r>
          <a:endParaRPr lang="en-US" sz="1900" kern="1200"/>
        </a:p>
      </dsp:txBody>
      <dsp:txXfrm>
        <a:off x="1060278" y="2299285"/>
        <a:ext cx="3733177" cy="917990"/>
      </dsp:txXfrm>
    </dsp:sp>
    <dsp:sp modelId="{8173F51B-A53E-4AD5-A902-0C27BC375CF3}">
      <dsp:nvSpPr>
        <dsp:cNvPr id="0" name=""/>
        <dsp:cNvSpPr/>
      </dsp:nvSpPr>
      <dsp:spPr>
        <a:xfrm>
          <a:off x="0" y="3446773"/>
          <a:ext cx="4793456" cy="917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7562-A073-49A8-8CEC-4095DDBB8EC0}">
      <dsp:nvSpPr>
        <dsp:cNvPr id="0" name=""/>
        <dsp:cNvSpPr/>
      </dsp:nvSpPr>
      <dsp:spPr>
        <a:xfrm>
          <a:off x="277692" y="3653320"/>
          <a:ext cx="504894" cy="5048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DC2F5-F8B9-43D2-A39E-64468BFAD84D}">
      <dsp:nvSpPr>
        <dsp:cNvPr id="0" name=""/>
        <dsp:cNvSpPr/>
      </dsp:nvSpPr>
      <dsp:spPr>
        <a:xfrm>
          <a:off x="1060278" y="3446773"/>
          <a:ext cx="3733177" cy="91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4" tIns="97154" rIns="97154" bIns="971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Physics 1 &amp; 2</a:t>
          </a:r>
          <a:endParaRPr lang="en-US" sz="1900" kern="1200"/>
        </a:p>
      </dsp:txBody>
      <dsp:txXfrm>
        <a:off x="1060278" y="3446773"/>
        <a:ext cx="3733177" cy="917990"/>
      </dsp:txXfrm>
    </dsp:sp>
    <dsp:sp modelId="{BA9A8374-D37A-498E-A5DB-F7918735649F}">
      <dsp:nvSpPr>
        <dsp:cNvPr id="0" name=""/>
        <dsp:cNvSpPr/>
      </dsp:nvSpPr>
      <dsp:spPr>
        <a:xfrm>
          <a:off x="0" y="4594260"/>
          <a:ext cx="4793456" cy="917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43026-BBF3-4245-A836-CC4D43C73AAB}">
      <dsp:nvSpPr>
        <dsp:cNvPr id="0" name=""/>
        <dsp:cNvSpPr/>
      </dsp:nvSpPr>
      <dsp:spPr>
        <a:xfrm>
          <a:off x="277692" y="4800808"/>
          <a:ext cx="504894" cy="5048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665FA-AF55-4056-8C28-7296FFDAA8DE}">
      <dsp:nvSpPr>
        <dsp:cNvPr id="0" name=""/>
        <dsp:cNvSpPr/>
      </dsp:nvSpPr>
      <dsp:spPr>
        <a:xfrm>
          <a:off x="1060278" y="4594260"/>
          <a:ext cx="3733177" cy="91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4" tIns="97154" rIns="97154" bIns="971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060278" y="4594260"/>
        <a:ext cx="3733177" cy="917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62B4F-6310-4BE9-8D2E-4C82ACC7C38D}">
      <dsp:nvSpPr>
        <dsp:cNvPr id="0" name=""/>
        <dsp:cNvSpPr/>
      </dsp:nvSpPr>
      <dsp:spPr>
        <a:xfrm>
          <a:off x="0" y="2177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95DC-04DB-45C0-8C3D-75E0A23156BA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F2E63-BFDD-4D44-99D7-7F0B51AF1050}">
      <dsp:nvSpPr>
        <dsp:cNvPr id="0" name=""/>
        <dsp:cNvSpPr/>
      </dsp:nvSpPr>
      <dsp:spPr>
        <a:xfrm>
          <a:off x="1274714" y="2177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Started in 1955</a:t>
          </a:r>
          <a:endParaRPr lang="en-US" sz="2000" b="1" kern="1200" dirty="0"/>
        </a:p>
      </dsp:txBody>
      <dsp:txXfrm>
        <a:off x="1274714" y="2177"/>
        <a:ext cx="3518741" cy="1103648"/>
      </dsp:txXfrm>
    </dsp:sp>
    <dsp:sp modelId="{033B3BC5-9A71-4ABE-983F-EE2612E19FD0}">
      <dsp:nvSpPr>
        <dsp:cNvPr id="0" name=""/>
        <dsp:cNvSpPr/>
      </dsp:nvSpPr>
      <dsp:spPr>
        <a:xfrm>
          <a:off x="0" y="1381738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B4278-CF18-4BD7-A6F6-68DF3D10D724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19B73-CC67-4FC8-A391-E8D18C04EDAF}">
      <dsp:nvSpPr>
        <dsp:cNvPr id="0" name=""/>
        <dsp:cNvSpPr/>
      </dsp:nvSpPr>
      <dsp:spPr>
        <a:xfrm>
          <a:off x="1274714" y="1381738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College-level curricula and examinations for high school students</a:t>
          </a:r>
          <a:endParaRPr lang="en-US" sz="2000" b="1" kern="1200" dirty="0"/>
        </a:p>
      </dsp:txBody>
      <dsp:txXfrm>
        <a:off x="1274714" y="1381738"/>
        <a:ext cx="3518741" cy="1103648"/>
      </dsp:txXfrm>
    </dsp:sp>
    <dsp:sp modelId="{B85B7425-49D1-4830-BF7D-70F3EC8EC20D}">
      <dsp:nvSpPr>
        <dsp:cNvPr id="0" name=""/>
        <dsp:cNvSpPr/>
      </dsp:nvSpPr>
      <dsp:spPr>
        <a:xfrm>
          <a:off x="0" y="2761299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52DFA-DA03-4F2A-B7D1-A43ABBFDC9AC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5B8D6-5A84-47CC-AF63-B006D37F4509}">
      <dsp:nvSpPr>
        <dsp:cNvPr id="0" name=""/>
        <dsp:cNvSpPr/>
      </dsp:nvSpPr>
      <dsp:spPr>
        <a:xfrm>
          <a:off x="1274714" y="2761299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ANYONE can take an AP exam – do not have to be in an AP course</a:t>
          </a:r>
          <a:endParaRPr lang="en-US" sz="2000" b="1" kern="1200" dirty="0"/>
        </a:p>
      </dsp:txBody>
      <dsp:txXfrm>
        <a:off x="1274714" y="2761299"/>
        <a:ext cx="3518741" cy="1103648"/>
      </dsp:txXfrm>
    </dsp:sp>
    <dsp:sp modelId="{7B1420D2-61C9-4467-9DED-08EE81FF9181}">
      <dsp:nvSpPr>
        <dsp:cNvPr id="0" name=""/>
        <dsp:cNvSpPr/>
      </dsp:nvSpPr>
      <dsp:spPr>
        <a:xfrm>
          <a:off x="0" y="4143038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EF066-6D33-479A-A979-DA71F2887EC1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88301-5CF1-41FD-855A-93E1DD679EA8}">
      <dsp:nvSpPr>
        <dsp:cNvPr id="0" name=""/>
        <dsp:cNvSpPr/>
      </dsp:nvSpPr>
      <dsp:spPr>
        <a:xfrm>
          <a:off x="1274714" y="4140860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Exams are administered in spring and credit varies by University</a:t>
          </a:r>
          <a:endParaRPr lang="en-US" sz="2000" b="1" kern="1200" dirty="0"/>
        </a:p>
      </dsp:txBody>
      <dsp:txXfrm>
        <a:off x="1274714" y="4140860"/>
        <a:ext cx="3518741" cy="1103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F0C4D-49FD-49F7-877F-DB0F96ED5E65}">
      <dsp:nvSpPr>
        <dsp:cNvPr id="0" name=""/>
        <dsp:cNvSpPr/>
      </dsp:nvSpPr>
      <dsp:spPr>
        <a:xfrm>
          <a:off x="0" y="4761"/>
          <a:ext cx="4793456" cy="15013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672C-262C-4A2F-94C4-27FE87CDB39C}">
      <dsp:nvSpPr>
        <dsp:cNvPr id="0" name=""/>
        <dsp:cNvSpPr/>
      </dsp:nvSpPr>
      <dsp:spPr>
        <a:xfrm>
          <a:off x="454164" y="342569"/>
          <a:ext cx="826561" cy="8257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9B4F1-CBD2-4894-9BE7-063CC171D5AD}">
      <dsp:nvSpPr>
        <dsp:cNvPr id="0" name=""/>
        <dsp:cNvSpPr/>
      </dsp:nvSpPr>
      <dsp:spPr>
        <a:xfrm>
          <a:off x="1734890" y="4761"/>
          <a:ext cx="2990593" cy="1502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50" tIns="159050" rIns="159050" bIns="1590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Honors courses (formerly Pre AP) can be taken freshman/sophomore year to prepare for AP level classes</a:t>
          </a:r>
          <a:endParaRPr lang="en-US" sz="1600" b="1" kern="1200" dirty="0"/>
        </a:p>
      </dsp:txBody>
      <dsp:txXfrm>
        <a:off x="1734890" y="4761"/>
        <a:ext cx="2990593" cy="1502838"/>
      </dsp:txXfrm>
    </dsp:sp>
    <dsp:sp modelId="{0C97092D-A5C2-4078-BCAC-9F1C158E3E48}">
      <dsp:nvSpPr>
        <dsp:cNvPr id="0" name=""/>
        <dsp:cNvSpPr/>
      </dsp:nvSpPr>
      <dsp:spPr>
        <a:xfrm>
          <a:off x="0" y="1871924"/>
          <a:ext cx="4793456" cy="15013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31E3A-79CB-4858-8C54-66015FE62CEA}">
      <dsp:nvSpPr>
        <dsp:cNvPr id="0" name=""/>
        <dsp:cNvSpPr/>
      </dsp:nvSpPr>
      <dsp:spPr>
        <a:xfrm>
          <a:off x="454164" y="2209732"/>
          <a:ext cx="826561" cy="8257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D7A4A-3872-4C2B-870B-DEF26349AFB5}">
      <dsp:nvSpPr>
        <dsp:cNvPr id="0" name=""/>
        <dsp:cNvSpPr/>
      </dsp:nvSpPr>
      <dsp:spPr>
        <a:xfrm>
          <a:off x="1734890" y="1871924"/>
          <a:ext cx="2990593" cy="1502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50" tIns="159050" rIns="159050" bIns="1590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AP level classes typically junior/senior year except World History</a:t>
          </a:r>
          <a:endParaRPr lang="en-US" sz="1900" b="1" kern="1200" dirty="0"/>
        </a:p>
      </dsp:txBody>
      <dsp:txXfrm>
        <a:off x="1734890" y="1871924"/>
        <a:ext cx="2990593" cy="1502838"/>
      </dsp:txXfrm>
    </dsp:sp>
    <dsp:sp modelId="{B42E118E-F671-4F6D-8288-7386B759FC3D}">
      <dsp:nvSpPr>
        <dsp:cNvPr id="0" name=""/>
        <dsp:cNvSpPr/>
      </dsp:nvSpPr>
      <dsp:spPr>
        <a:xfrm>
          <a:off x="0" y="3739087"/>
          <a:ext cx="4793456" cy="15013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84B54-DED1-466A-96C5-EE0BC219DC71}">
      <dsp:nvSpPr>
        <dsp:cNvPr id="0" name=""/>
        <dsp:cNvSpPr/>
      </dsp:nvSpPr>
      <dsp:spPr>
        <a:xfrm>
          <a:off x="454164" y="4076895"/>
          <a:ext cx="826561" cy="8257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70B3A-E3FA-4193-A8F4-F6AF1E93B9C5}">
      <dsp:nvSpPr>
        <dsp:cNvPr id="0" name=""/>
        <dsp:cNvSpPr/>
      </dsp:nvSpPr>
      <dsp:spPr>
        <a:xfrm>
          <a:off x="1734890" y="3739087"/>
          <a:ext cx="2990593" cy="1502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50" tIns="159050" rIns="159050" bIns="1590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About 1300 exams given in May</a:t>
          </a:r>
          <a:endParaRPr lang="en-US" sz="1900" b="1" kern="1200" dirty="0"/>
        </a:p>
      </dsp:txBody>
      <dsp:txXfrm>
        <a:off x="1734890" y="3739087"/>
        <a:ext cx="2990593" cy="1502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8F970-3A66-40D9-A161-CA5004E83761}">
      <dsp:nvSpPr>
        <dsp:cNvPr id="0" name=""/>
        <dsp:cNvSpPr/>
      </dsp:nvSpPr>
      <dsp:spPr>
        <a:xfrm>
          <a:off x="0" y="2258"/>
          <a:ext cx="4793456" cy="1504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Allows eligible high school students (9-12) residing in the ACC service area to enroll in college level classes</a:t>
          </a:r>
        </a:p>
      </dsp:txBody>
      <dsp:txXfrm>
        <a:off x="73460" y="75718"/>
        <a:ext cx="4646536" cy="1357905"/>
      </dsp:txXfrm>
    </dsp:sp>
    <dsp:sp modelId="{9BAF18F0-0590-4036-9A14-F9FEF2EF36E6}">
      <dsp:nvSpPr>
        <dsp:cNvPr id="0" name=""/>
        <dsp:cNvSpPr/>
      </dsp:nvSpPr>
      <dsp:spPr>
        <a:xfrm>
          <a:off x="0" y="1519943"/>
          <a:ext cx="4793456" cy="1504825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Students receive 12 individual course attempts with waived tuition/fees. There MAY be costs for textbooks and other materials.  Subject to change by ACC Board of Trustees!</a:t>
          </a:r>
          <a:br>
            <a:rPr lang="en-US" sz="1300" kern="1200" dirty="0"/>
          </a:br>
          <a:endParaRPr lang="en-US" sz="1300" kern="1200" dirty="0"/>
        </a:p>
      </dsp:txBody>
      <dsp:txXfrm>
        <a:off x="73460" y="1593403"/>
        <a:ext cx="4646536" cy="1357905"/>
      </dsp:txXfrm>
    </dsp:sp>
    <dsp:sp modelId="{5357A089-0FA9-456B-92E8-EA275DA191C4}">
      <dsp:nvSpPr>
        <dsp:cNvPr id="0" name=""/>
        <dsp:cNvSpPr/>
      </dsp:nvSpPr>
      <dsp:spPr>
        <a:xfrm>
          <a:off x="0" y="3037628"/>
          <a:ext cx="4793456" cy="1504825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Dual Credit / tuition &amp; fees waiver is only applicable to courses on the </a:t>
          </a:r>
          <a:r>
            <a:rPr lang="en-US" sz="1600" b="1" u="sng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ACC Core Curriculum, a Workforce Degree/Certificate, and Foreign Languages (to include ASL)</a:t>
          </a:r>
        </a:p>
      </dsp:txBody>
      <dsp:txXfrm>
        <a:off x="73460" y="3111088"/>
        <a:ext cx="4646536" cy="1357905"/>
      </dsp:txXfrm>
    </dsp:sp>
    <dsp:sp modelId="{9DF9A8F9-9341-4408-8B20-6FE36219E7B8}">
      <dsp:nvSpPr>
        <dsp:cNvPr id="0" name=""/>
        <dsp:cNvSpPr/>
      </dsp:nvSpPr>
      <dsp:spPr>
        <a:xfrm>
          <a:off x="0" y="4557572"/>
          <a:ext cx="4793456" cy="1364861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Classes are taught at Anderson by ACC professors.  Students may also take courses online or at ACC campus year-round</a:t>
          </a:r>
          <a:r>
            <a:rPr lang="en-US" sz="500" kern="1200" dirty="0"/>
            <a:t>.</a:t>
          </a:r>
        </a:p>
      </dsp:txBody>
      <dsp:txXfrm>
        <a:off x="66627" y="4624199"/>
        <a:ext cx="4660202" cy="1231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CA2C6-B9E9-4AC3-924C-7C3FDCDF6E86}">
      <dsp:nvSpPr>
        <dsp:cNvPr id="0" name=""/>
        <dsp:cNvSpPr/>
      </dsp:nvSpPr>
      <dsp:spPr>
        <a:xfrm>
          <a:off x="0" y="453288"/>
          <a:ext cx="4793456" cy="13699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ACC Dual Credit:  Cathy Painter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catherine.painter@austinisd.org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512.414.7936</a:t>
          </a:r>
        </a:p>
      </dsp:txBody>
      <dsp:txXfrm>
        <a:off x="66874" y="520162"/>
        <a:ext cx="4659708" cy="1236168"/>
      </dsp:txXfrm>
    </dsp:sp>
    <dsp:sp modelId="{8224FFD3-7006-49AA-ADE0-93A79AB24890}">
      <dsp:nvSpPr>
        <dsp:cNvPr id="0" name=""/>
        <dsp:cNvSpPr/>
      </dsp:nvSpPr>
      <dsp:spPr>
        <a:xfrm>
          <a:off x="0" y="2015451"/>
          <a:ext cx="4793456" cy="129285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IB:  Jill Spencer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jill.spencer@austinisd.org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512.414.7951</a:t>
          </a:r>
        </a:p>
      </dsp:txBody>
      <dsp:txXfrm>
        <a:off x="63112" y="2078563"/>
        <a:ext cx="4667232" cy="1166626"/>
      </dsp:txXfrm>
    </dsp:sp>
    <dsp:sp modelId="{B4318FE8-7A74-460B-90B9-485D822F0DED}">
      <dsp:nvSpPr>
        <dsp:cNvPr id="0" name=""/>
        <dsp:cNvSpPr/>
      </dsp:nvSpPr>
      <dsp:spPr>
        <a:xfrm>
          <a:off x="0" y="3485627"/>
          <a:ext cx="4793456" cy="129285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UT Onramps &amp; AP: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See your student’s Academic Counselor</a:t>
          </a:r>
        </a:p>
      </dsp:txBody>
      <dsp:txXfrm>
        <a:off x="63112" y="3548739"/>
        <a:ext cx="4667232" cy="116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D2F03-950E-4A59-921D-00B52C44B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82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30DBA2B-3700-480E-95F4-DD0801E2C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1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DBA2B-3700-480E-95F4-DD0801E2C1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7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DBA2B-3700-480E-95F4-DD0801E2C1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62BFE-8EE6-4448-9805-D797615C8D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FFF75D7-5EBB-47BF-B90C-3019086E8C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1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8F4D832-6599-4B71-854B-A658B4EEF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8F4D832-6599-4B71-854B-A658B4EEF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8F4D832-6599-4B71-854B-A658B4EEF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3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8F4D832-6599-4B71-854B-A658B4EEF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6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8F4D832-6599-4B71-854B-A658B4EEF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8F4D832-6599-4B71-854B-A658B4EEF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AF04089-939C-441D-BD6D-1DA64E601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3B47DDC-237A-4B1F-A0CA-B755AF84F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2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83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C841596-B7EE-47C9-8538-60193655D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A7ED9489-796F-4690-8F98-1B774D8CCD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35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4A1E565D-AB54-4A86-88E0-20537B434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BA15787-138A-4B56-A643-5339345F2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4537A79-E799-419A-B600-6BFD95183D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30476CA-E0C0-4C5E-9DEC-CCAE8C2A9D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6BF06E3-B0E9-4E18-95F5-B0452CAB54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157827E-8037-4860-91FA-0606AE18F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4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F4D832-6599-4B71-854B-A658B4EEF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372" r:id="rId13"/>
    <p:sldLayoutId id="2147484373" r:id="rId14"/>
    <p:sldLayoutId id="2147484374" r:id="rId15"/>
    <p:sldLayoutId id="2147484375" r:id="rId16"/>
    <p:sldLayoutId id="2147484376" r:id="rId17"/>
    <p:sldLayoutId id="214748435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4DB5-F4B0-45F0-9ABF-3A147F506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0" y="1217141"/>
            <a:ext cx="7058360" cy="2550877"/>
          </a:xfrm>
        </p:spPr>
        <p:txBody>
          <a:bodyPr/>
          <a:lstStyle/>
          <a:p>
            <a:r>
              <a:rPr lang="en-US" dirty="0"/>
              <a:t>Earning College Credit</a:t>
            </a:r>
            <a:br>
              <a:rPr lang="en-US" dirty="0"/>
            </a:br>
            <a:r>
              <a:rPr lang="en-US" sz="4400" dirty="0"/>
              <a:t>while in </a:t>
            </a:r>
            <a:br>
              <a:rPr lang="en-US" dirty="0"/>
            </a:br>
            <a:r>
              <a:rPr lang="en-US" dirty="0"/>
              <a:t>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5F387-D9C6-4D5D-84E3-190312DA8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143" y="4114800"/>
            <a:ext cx="5917679" cy="861420"/>
          </a:xfrm>
        </p:spPr>
        <p:txBody>
          <a:bodyPr/>
          <a:lstStyle/>
          <a:p>
            <a:r>
              <a:rPr lang="en-US" dirty="0"/>
              <a:t>Anderson high school </a:t>
            </a:r>
          </a:p>
          <a:p>
            <a:r>
              <a:rPr lang="en-US" dirty="0"/>
              <a:t>February 4, 2020</a:t>
            </a:r>
          </a:p>
        </p:txBody>
      </p:sp>
    </p:spTree>
    <p:extLst>
      <p:ext uri="{BB962C8B-B14F-4D97-AF65-F5344CB8AC3E}">
        <p14:creationId xmlns:p14="http://schemas.microsoft.com/office/powerpoint/2010/main" val="101164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EBEBEB"/>
                </a:solidFill>
              </a:rPr>
              <a:t>WHAT is ACC Dual Credit?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5365" name="Rectangle 3">
            <a:extLst>
              <a:ext uri="{FF2B5EF4-FFF2-40B4-BE49-F238E27FC236}">
                <a16:creationId xmlns:a16="http://schemas.microsoft.com/office/drawing/2014/main" id="{8A58D310-16E7-4F4F-8251-6C6A970CF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088385"/>
              </p:ext>
            </p:extLst>
          </p:nvPr>
        </p:nvGraphicFramePr>
        <p:xfrm>
          <a:off x="3895725" y="533401"/>
          <a:ext cx="4793456" cy="592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4FFE7A4-12CA-43F8-96AA-441C1DB4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Types of Dual Credit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29D711D-EDC2-4E55-82C3-D11BB6D34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DUAL CREDIT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CD405A5-CCE4-4DAC-8F92-077AAFCB12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 Students complete a college course that meets ISD-approved graduation requirements (ex. HIST-1302 or GOVT-2305).</a:t>
            </a: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0EF7036-1ECD-48E7-9B33-656564BDB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CO-ENROLLMENT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A3B793DD-DDA6-4F0C-83EB-26F6A8E3B3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Students complete a college course and only receive college credit…</a:t>
            </a:r>
            <a:br>
              <a:rPr lang="en-US" b="1" dirty="0"/>
            </a:br>
            <a:r>
              <a:rPr lang="en-US" b="1" i="1" dirty="0"/>
              <a:t>The class is not needed for high school graduation</a:t>
            </a:r>
            <a:r>
              <a:rPr lang="en-US" b="1" dirty="0"/>
              <a:t> (ex. GOVT-2306).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74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DBB-8AE4-4984-8684-5E6A8F1C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7668430" cy="709865"/>
          </a:xfrm>
        </p:spPr>
        <p:txBody>
          <a:bodyPr/>
          <a:lstStyle/>
          <a:p>
            <a:r>
              <a:rPr lang="en-US" b="1" dirty="0"/>
              <a:t>WHO is Eligible for ACC Dual Credit?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670-D5E7-4A57-8666-3A41B7B0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530600"/>
          </a:xfrm>
        </p:spPr>
        <p:txBody>
          <a:bodyPr>
            <a:normAutofit/>
          </a:bodyPr>
          <a:lstStyle/>
          <a:p>
            <a:r>
              <a:rPr lang="en-US" sz="2000" b="1" dirty="0"/>
              <a:t>Students who have successfully completed 8th grade and attend either a public, private, charter, or home school.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Students who have passed the appropriate sections of the State of Texas-approved college readiness assessment test (TSI-A) or submit acceptable exemption scores.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Students who have received permission from their parent/guardian and high school counselor/designee.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1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A8BD3-4568-46A2-B755-452F7736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2" y="629265"/>
            <a:ext cx="4492692" cy="16223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What ACC Dual Credit classes are offered at AHS?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60868" y="1590205"/>
            <a:ext cx="6053670" cy="3677591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F9155D63-E70A-4C28-9F3C-532DB5D92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3669" y="1890796"/>
            <a:ext cx="3093988" cy="309398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9A29-2B3C-4EDF-B6C5-53B8B7001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23" y="2418735"/>
            <a:ext cx="4554582" cy="381174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English IV (Seniors only)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US Government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Economics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US History (1877-present)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Texas State &amp; Local Government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Strategies for College Success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US History (Pre-1877)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</a:rPr>
              <a:t>Engineering Tech Certificate classes </a:t>
            </a:r>
            <a:r>
              <a:rPr lang="en-US" dirty="0">
                <a:solidFill>
                  <a:srgbClr val="FFFFFF"/>
                </a:solidFill>
              </a:rPr>
              <a:t>(Programming, College Algebra, AC/DC Circuits – see counselor for more information)</a:t>
            </a:r>
          </a:p>
        </p:txBody>
      </p:sp>
    </p:spTree>
    <p:extLst>
      <p:ext uri="{BB962C8B-B14F-4D97-AF65-F5344CB8AC3E}">
        <p14:creationId xmlns:p14="http://schemas.microsoft.com/office/powerpoint/2010/main" val="3810041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DBB-8AE4-4984-8684-5E6A8F1C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8200"/>
            <a:ext cx="7086601" cy="709865"/>
          </a:xfrm>
        </p:spPr>
        <p:txBody>
          <a:bodyPr/>
          <a:lstStyle/>
          <a:p>
            <a:r>
              <a:rPr lang="en-US" b="1" dirty="0"/>
              <a:t>WHERE are ACC Dual Credit classes Offered?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670-D5E7-4A57-8666-3A41B7B0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530600"/>
          </a:xfrm>
        </p:spPr>
        <p:txBody>
          <a:bodyPr>
            <a:normAutofit/>
          </a:bodyPr>
          <a:lstStyle/>
          <a:p>
            <a:r>
              <a:rPr lang="en-US" sz="2000" b="1" dirty="0"/>
              <a:t>Students may take classes </a:t>
            </a:r>
            <a:r>
              <a:rPr lang="en-US" sz="2000" b="1" u="sng" dirty="0"/>
              <a:t>at their high school campus </a:t>
            </a:r>
            <a:r>
              <a:rPr lang="en-US" sz="2000" b="1" dirty="0"/>
              <a:t>before, during, and after the school day (where offered).</a:t>
            </a:r>
          </a:p>
          <a:p>
            <a:endParaRPr lang="en-US" sz="2000" b="1" dirty="0"/>
          </a:p>
          <a:p>
            <a:r>
              <a:rPr lang="en-US" sz="2000" b="1" dirty="0"/>
              <a:t>DC Students may also take classes at any ACC Campus, Center location, or via Distance Learning (online).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4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DBB-8AE4-4984-8684-5E6A8F1C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8200"/>
            <a:ext cx="7086601" cy="709865"/>
          </a:xfrm>
        </p:spPr>
        <p:txBody>
          <a:bodyPr/>
          <a:lstStyle/>
          <a:p>
            <a:r>
              <a:rPr lang="en-US" b="1" dirty="0"/>
              <a:t>WHY take Dual Credit Classes?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670-D5E7-4A57-8666-3A41B7B0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530600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Save $$$ (potentially 1yr+ of college!).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Earn both high school and college credit.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Gain college-level experience while in high school.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Stand out on college admission applications.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Graduate from college early or reduce semester course load.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6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03018-4D3B-42AB-AC3C-B04599BA3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423411"/>
            <a:ext cx="8153400" cy="2695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CD7EE5-204F-4742-8547-96D5EB0F0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809999"/>
            <a:ext cx="8134350" cy="25908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EAB6E0-5176-4D35-8105-F90BF07CE5A1}"/>
              </a:ext>
            </a:extLst>
          </p:cNvPr>
          <p:cNvSpPr/>
          <p:nvPr/>
        </p:nvSpPr>
        <p:spPr>
          <a:xfrm>
            <a:off x="1828800" y="2209800"/>
            <a:ext cx="723900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75D957-10CF-41DB-9355-CB2B88AEB21F}"/>
              </a:ext>
            </a:extLst>
          </p:cNvPr>
          <p:cNvSpPr/>
          <p:nvPr/>
        </p:nvSpPr>
        <p:spPr>
          <a:xfrm>
            <a:off x="1676400" y="5248236"/>
            <a:ext cx="7543800" cy="1228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B39CD7-AC10-4ACE-B5C8-5A419133B8F6}"/>
              </a:ext>
            </a:extLst>
          </p:cNvPr>
          <p:cNvSpPr/>
          <p:nvPr/>
        </p:nvSpPr>
        <p:spPr>
          <a:xfrm>
            <a:off x="476250" y="457200"/>
            <a:ext cx="1133475" cy="1861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EA55F-D850-47CB-90F7-852A5BA5CBFB}"/>
              </a:ext>
            </a:extLst>
          </p:cNvPr>
          <p:cNvSpPr txBox="1"/>
          <p:nvPr/>
        </p:nvSpPr>
        <p:spPr>
          <a:xfrm>
            <a:off x="539579" y="396405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9926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DBB-8AE4-4984-8684-5E6A8F1C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8200"/>
            <a:ext cx="7086601" cy="709865"/>
          </a:xfrm>
        </p:spPr>
        <p:txBody>
          <a:bodyPr/>
          <a:lstStyle/>
          <a:p>
            <a:r>
              <a:rPr lang="en-US" sz="3600" b="1" dirty="0"/>
              <a:t>College vs High School…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670-D5E7-4A57-8666-3A41B7B0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835400"/>
          </a:xfrm>
        </p:spPr>
        <p:txBody>
          <a:bodyPr>
            <a:normAutofit/>
          </a:bodyPr>
          <a:lstStyle/>
          <a:p>
            <a:r>
              <a:rPr lang="en-US" sz="2000" b="1" dirty="0"/>
              <a:t>Students pay for textbooks/required materials.</a:t>
            </a:r>
          </a:p>
          <a:p>
            <a:r>
              <a:rPr lang="en-US" sz="2000" b="1" dirty="0"/>
              <a:t>College classes can/will require a different level of work than high school classes. Also, different structure!</a:t>
            </a:r>
          </a:p>
          <a:p>
            <a:r>
              <a:rPr lang="en-US" sz="2000" b="1" dirty="0"/>
              <a:t>Course content and student expectations are not altered in any way to accommodate students under 18 years of age  - College courses &amp; Instructors = Academic Freedom</a:t>
            </a:r>
          </a:p>
          <a:p>
            <a:r>
              <a:rPr lang="en-US" sz="2000" b="1" dirty="0"/>
              <a:t>Students are responsible for dropping/withdrawing from  classes or they will receive a grade.  </a:t>
            </a:r>
            <a:br>
              <a:rPr lang="en-US" sz="2000" b="1" dirty="0"/>
            </a:br>
            <a:r>
              <a:rPr lang="en-US" sz="2000" b="1" dirty="0">
                <a:solidFill>
                  <a:srgbClr val="C00000"/>
                </a:solidFill>
              </a:rPr>
              <a:t>Not attending class will not automatically drop you!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12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DBB-8AE4-4984-8684-5E6A8F1C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8200"/>
            <a:ext cx="7086601" cy="709865"/>
          </a:xfrm>
        </p:spPr>
        <p:txBody>
          <a:bodyPr/>
          <a:lstStyle/>
          <a:p>
            <a:r>
              <a:rPr lang="en-US" sz="3600" b="1" dirty="0"/>
              <a:t>College vs High School…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670-D5E7-4A57-8666-3A41B7B0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911600"/>
          </a:xfrm>
        </p:spPr>
        <p:txBody>
          <a:bodyPr>
            <a:normAutofit/>
          </a:bodyPr>
          <a:lstStyle/>
          <a:p>
            <a:r>
              <a:rPr lang="en-US" sz="2000" b="1" dirty="0"/>
              <a:t>ACC information goes directly to the student via the students </a:t>
            </a:r>
            <a:r>
              <a:rPr lang="en-US" sz="2000" b="1" dirty="0" err="1"/>
              <a:t>ACCmail</a:t>
            </a:r>
            <a:r>
              <a:rPr lang="en-US" sz="2000" b="1" dirty="0"/>
              <a:t> account.</a:t>
            </a:r>
          </a:p>
          <a:p>
            <a:r>
              <a:rPr lang="en-US" sz="2000" b="1" dirty="0"/>
              <a:t>Dual Credit students have access to all the services provided by ACC, i.e. Learning Labs, Libraries, Testing Centers, etc.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Parents are not automatically entitled to see student records, including absences, grades, and course progress due to federal privacy law (FERPA).</a:t>
            </a:r>
          </a:p>
          <a:p>
            <a:r>
              <a:rPr lang="en-US" sz="2000" b="1" dirty="0"/>
              <a:t>ACC issues final letter grades only (A, B, C, D, F, and W).  Transcribed to AHS as A=96, B=86, C=76, D=70, F/W=NC</a:t>
            </a:r>
          </a:p>
          <a:p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95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DBB-8AE4-4984-8684-5E6A8F1C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8200"/>
            <a:ext cx="7086601" cy="709865"/>
          </a:xfrm>
        </p:spPr>
        <p:txBody>
          <a:bodyPr/>
          <a:lstStyle/>
          <a:p>
            <a:r>
              <a:rPr lang="en-US" sz="3600" b="1" dirty="0"/>
              <a:t>Student Success &amp; Satisfactory Academic Progress (SAP)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670-D5E7-4A57-8666-3A41B7B0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911600"/>
          </a:xfrm>
        </p:spPr>
        <p:txBody>
          <a:bodyPr>
            <a:normAutofit/>
          </a:bodyPr>
          <a:lstStyle/>
          <a:p>
            <a:r>
              <a:rPr lang="en-US" sz="2000" b="1" dirty="0"/>
              <a:t>Student success is extremely important.  College records are permanent and will follow students to colleges and universities upon high school graduation.</a:t>
            </a:r>
          </a:p>
          <a:p>
            <a:r>
              <a:rPr lang="en-US" sz="2000" b="1" dirty="0"/>
              <a:t>Students must maintain a minimum cumulative GPA of 2.0 (“C” or better in all ACC classes)  -and-  they must complete 67% of all classes attempted (No </a:t>
            </a:r>
            <a:r>
              <a:rPr lang="en-US" sz="2000" b="1" dirty="0">
                <a:solidFill>
                  <a:srgbClr val="C00000"/>
                </a:solidFill>
              </a:rPr>
              <a:t>F</a:t>
            </a:r>
            <a:r>
              <a:rPr lang="en-US" sz="2000" b="1" dirty="0"/>
              <a:t>’s or </a:t>
            </a:r>
            <a:r>
              <a:rPr lang="en-US" sz="2000" b="1" dirty="0">
                <a:solidFill>
                  <a:srgbClr val="C00000"/>
                </a:solidFill>
              </a:rPr>
              <a:t>W</a:t>
            </a:r>
            <a:r>
              <a:rPr lang="en-US" sz="2000" b="1" dirty="0"/>
              <a:t>’s)</a:t>
            </a:r>
          </a:p>
          <a:p>
            <a:r>
              <a:rPr lang="en-US" sz="2000" b="1" dirty="0"/>
              <a:t>Students who do not meet SAP may not be eligible for financial aid upon high school graduation until GPA and Completion Rate meet federal requirements.</a:t>
            </a:r>
          </a:p>
          <a:p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5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A642F8-F94A-4E37-B7B4-3B7988258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85" y="1085549"/>
            <a:ext cx="2573210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>
                <a:solidFill>
                  <a:schemeClr val="tx1"/>
                </a:solidFill>
              </a:rPr>
              <a:t>College Credit Options at Anderson High School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CABD0B9-37E0-4384-ADF4-3409DF947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1049" y="1085549"/>
            <a:ext cx="4184780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ACC Dual Credit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UT ONRAMPS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Advanced Placement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International baccalaureate</a:t>
            </a:r>
          </a:p>
          <a:p>
            <a:pPr marL="285750" indent="-285750"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1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DBB-8AE4-4984-8684-5E6A8F1C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8200"/>
            <a:ext cx="7086601" cy="709865"/>
          </a:xfrm>
        </p:spPr>
        <p:txBody>
          <a:bodyPr/>
          <a:lstStyle/>
          <a:p>
            <a:r>
              <a:rPr lang="en-US" sz="4000" b="1" dirty="0"/>
              <a:t>The Good News!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670-D5E7-4A57-8666-3A41B7B0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911600"/>
          </a:xfrm>
        </p:spPr>
        <p:txBody>
          <a:bodyPr>
            <a:normAutofit/>
          </a:bodyPr>
          <a:lstStyle/>
          <a:p>
            <a:r>
              <a:rPr lang="en-US" sz="2000" b="1" dirty="0"/>
              <a:t>Dual Credit students do better than traditional students in terms of mean GPA and have better persistence from semester-to-semester.</a:t>
            </a:r>
          </a:p>
          <a:p>
            <a:r>
              <a:rPr lang="en-US" sz="2000" b="1" dirty="0"/>
              <a:t>ACC credits transfer seamlessly to Texas public colleges and universities.</a:t>
            </a:r>
          </a:p>
          <a:p>
            <a:pPr marL="0" indent="0">
              <a:buNone/>
            </a:pPr>
            <a:r>
              <a:rPr lang="en-US" sz="2000" b="1" dirty="0"/>
              <a:t>U.S. History at ACC  =  U.S. History at UT, TAMU, TX State, etc.</a:t>
            </a:r>
          </a:p>
          <a:p>
            <a:r>
              <a:rPr lang="en-US" sz="2000" b="1" dirty="0"/>
              <a:t>ACC credits can transfer widely to Texas private colleges, as well as out-of-state public &amp; private colleges/universities.</a:t>
            </a:r>
          </a:p>
          <a:p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93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DBB-8AE4-4984-8684-5E6A8F1C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8200"/>
            <a:ext cx="7086601" cy="709865"/>
          </a:xfrm>
        </p:spPr>
        <p:txBody>
          <a:bodyPr/>
          <a:lstStyle/>
          <a:p>
            <a:r>
              <a:rPr lang="en-US" sz="4000" b="1" dirty="0"/>
              <a:t>More Good News!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670-D5E7-4A57-8666-3A41B7B0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91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From the Dual Credit at Texas Completes Cadre Colleges - October 2018:</a:t>
            </a:r>
          </a:p>
          <a:p>
            <a:pPr marL="0" indent="0">
              <a:buNone/>
            </a:pPr>
            <a:r>
              <a:rPr lang="en-US" sz="2000" b="1" dirty="0"/>
              <a:t>ACC's Dual Credit Program…</a:t>
            </a:r>
          </a:p>
          <a:p>
            <a:r>
              <a:rPr lang="en-US" sz="2000" b="1" dirty="0"/>
              <a:t>Ranked #2 in the state on First Year Persistence Rates at Universities of dual credit students who started at ACC</a:t>
            </a:r>
          </a:p>
          <a:p>
            <a:r>
              <a:rPr lang="en-US" sz="2000" b="1" dirty="0"/>
              <a:t>Ranked #1 in First Year GPA at Universities of dual credit students who started at ACC</a:t>
            </a:r>
          </a:p>
          <a:p>
            <a:r>
              <a:rPr lang="en-US" sz="2000" b="1" dirty="0"/>
              <a:t>Ranked #2 in State-wide Graduation Rates at Universities of dual credit students who started at ACC</a:t>
            </a:r>
          </a:p>
          <a:p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2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57C4-F0FB-4F66-90C7-FD755226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100"/>
            <a:ext cx="7363160" cy="709864"/>
          </a:xfrm>
        </p:spPr>
        <p:txBody>
          <a:bodyPr/>
          <a:lstStyle/>
          <a:p>
            <a:r>
              <a:rPr lang="en-US" b="1" dirty="0"/>
              <a:t>In Summary…What’s the Difference?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BFAA-D2F3-49DE-9786-40910400A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IB/AP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00FEA-C9E5-4B0D-8822-6854EBB8EFF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9600" y="3147164"/>
            <a:ext cx="2570272" cy="332983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HS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Taught by HS teacher at AHS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College Board/ IB 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Credit-by-exam (AP /IB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Cost for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Must earn a certain score to potentially receive college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No TSI required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D14B9-2B5D-444A-8AF7-086EC1FF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 err="1"/>
              <a:t>OnRamps</a:t>
            </a:r>
            <a:endParaRPr lang="en-US" sz="28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1054B6-40C1-49DA-B2C7-71A88BEEE9A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08470" y="3147164"/>
            <a:ext cx="2570271" cy="332983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HS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Taught by HS teacher and supported by UT faculty at AHS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Students can earn credit for HS course only or both HS and college credit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If college credit earned it is denoted on a UT transcript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No TSI required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5DC09B-1F1A-41CB-B5B8-5DE77CE02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3032958" cy="657962"/>
          </a:xfrm>
        </p:spPr>
        <p:txBody>
          <a:bodyPr/>
          <a:lstStyle/>
          <a:p>
            <a:r>
              <a:rPr lang="en-US" sz="2800" b="1" dirty="0"/>
              <a:t>ACC Dual Credit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C94B9-D35C-45E7-AFD7-9EF1175EE09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131720" y="3147162"/>
            <a:ext cx="2570270" cy="31774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College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Taught by college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Students can earn HS and college credit or only college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Student’s college credit is denoted on an ACC transcript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Classes are at AHS, ACC campus or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TSI/College readiness scores required</a:t>
            </a:r>
          </a:p>
        </p:txBody>
      </p:sp>
    </p:spTree>
    <p:extLst>
      <p:ext uri="{BB962C8B-B14F-4D97-AF65-F5344CB8AC3E}">
        <p14:creationId xmlns:p14="http://schemas.microsoft.com/office/powerpoint/2010/main" val="3035329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11369A-3941-4C36-8A92-D59CC8CC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EBEBEB"/>
                </a:solidFill>
              </a:rPr>
              <a:t>For more information…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1" name="Text Placeholder 2">
            <a:extLst>
              <a:ext uri="{FF2B5EF4-FFF2-40B4-BE49-F238E27FC236}">
                <a16:creationId xmlns:a16="http://schemas.microsoft.com/office/drawing/2014/main" id="{38E5F15E-EC63-48C2-87B5-894A3B606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866255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71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FAFA22-742E-48F0-8250-758ECB75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What is UT OnRamps?</a:t>
            </a: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B0F7551-02DC-4579-AB51-89F4ED718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697398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DDBA9F7-9BCE-4F85-BC4E-06A84458C6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6" y="1029730"/>
            <a:ext cx="2476812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1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874159-8C63-4CB3-8B95-F47F2E31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>
                <a:solidFill>
                  <a:srgbClr val="EBEBEB"/>
                </a:solidFill>
              </a:rPr>
              <a:t>What </a:t>
            </a:r>
            <a:r>
              <a:rPr lang="en-US" sz="3300" dirty="0" err="1">
                <a:solidFill>
                  <a:srgbClr val="EBEBEB"/>
                </a:solidFill>
              </a:rPr>
              <a:t>OnRamps</a:t>
            </a:r>
            <a:r>
              <a:rPr lang="en-US" sz="3300" dirty="0">
                <a:solidFill>
                  <a:srgbClr val="EBEBEB"/>
                </a:solidFill>
              </a:rPr>
              <a:t> classes are offered at AHS?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7FD4DD12-9D50-4D35-B91E-D3801C560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40955"/>
              </p:ext>
            </p:extLst>
          </p:nvPr>
        </p:nvGraphicFramePr>
        <p:xfrm>
          <a:off x="3895725" y="808038"/>
          <a:ext cx="4793456" cy="551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4931DA2-B4E5-4B60-B139-2B9F41D9E1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7" y="595128"/>
            <a:ext cx="1981200" cy="10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4389A6-9CA8-45AA-BFA0-447A9C35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AP (Advanced Placement)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165F71F-08B4-4AB2-9AD3-4C172E987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141136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close up of a card&#10;&#10;Description automatically generated">
            <a:extLst>
              <a:ext uri="{FF2B5EF4-FFF2-40B4-BE49-F238E27FC236}">
                <a16:creationId xmlns:a16="http://schemas.microsoft.com/office/drawing/2014/main" id="{CDF372E3-C30C-49B5-AAAB-1C4F6E0B3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5" y="502096"/>
            <a:ext cx="2361105" cy="20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8D46D9-4430-4B4A-AB17-25931942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92" y="973667"/>
            <a:ext cx="2694384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AP (Advanced Placement)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736EAE5-08E9-482C-8319-F4E5071A0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978704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2" name="Picture 41" descr="A close up of a card&#10;&#10;Description automatically generated">
            <a:extLst>
              <a:ext uri="{FF2B5EF4-FFF2-40B4-BE49-F238E27FC236}">
                <a16:creationId xmlns:a16="http://schemas.microsoft.com/office/drawing/2014/main" id="{06C5BEE8-F902-430D-B9DC-E017FBCA5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2" y="641449"/>
            <a:ext cx="2361105" cy="20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22437-B40C-4F5B-BB12-0D2423E26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9" y="2485142"/>
            <a:ext cx="7526278" cy="18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9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9825-F105-4E4B-80F4-57B2808A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 dirty="0">
                <a:solidFill>
                  <a:schemeClr val="tx1"/>
                </a:solidFill>
              </a:rPr>
              <a:t>What is IB?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5513A874-BEFD-4B46-A28D-DDFC1EED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0" y="3053923"/>
            <a:ext cx="7384365" cy="2930470"/>
          </a:xfr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4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4000" b="1" dirty="0">
                <a:solidFill>
                  <a:schemeClr val="tx1"/>
                </a:solidFill>
              </a:rPr>
              <a:t>The International Baccalaureate (IB) Diploma </a:t>
            </a:r>
            <a:r>
              <a:rPr lang="en-US" sz="4000" b="1" dirty="0" err="1">
                <a:solidFill>
                  <a:schemeClr val="tx1"/>
                </a:solidFill>
              </a:rPr>
              <a:t>Programme</a:t>
            </a:r>
            <a:r>
              <a:rPr lang="en-US" sz="4000" b="1" dirty="0">
                <a:solidFill>
                  <a:schemeClr val="tx1"/>
                </a:solidFill>
              </a:rPr>
              <a:t> (DP) is a world wide curriculum that was established in 1968 in Geneva, Switzerland.  There are 940 DP schools in the U.S., and 2,926 in the world.</a:t>
            </a:r>
          </a:p>
          <a:p>
            <a:pPr>
              <a:lnSpc>
                <a:spcPct val="90000"/>
              </a:lnSpc>
            </a:pPr>
            <a:endParaRPr lang="en-US" sz="4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4000" b="1" dirty="0">
                <a:solidFill>
                  <a:schemeClr val="tx1"/>
                </a:solidFill>
              </a:rPr>
              <a:t>Anderson’s IB program was established in 1991, and we are the oldest IB school in central Texas. </a:t>
            </a:r>
          </a:p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4000" b="1" dirty="0">
                <a:solidFill>
                  <a:schemeClr val="tx1"/>
                </a:solidFill>
              </a:rPr>
              <a:t>The IB Diploma Program is a comprehensive course of study designed for highly motivated students.  It is the most rigorous college prep that can be studied at Anderson.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8343BD9-A670-43C8-A2BC-A2D68184E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5976"/>
            <a:ext cx="2273926" cy="274794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779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B954-8377-4227-BA12-12EE414E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>
                <a:solidFill>
                  <a:srgbClr val="EBEBEB"/>
                </a:solidFill>
              </a:rPr>
              <a:t>IB at Anderson…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C6EB40-48D2-4DE6-B281-344EF0D20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273926" cy="274794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9CF6FB3-EBAA-4177-A6B1-0F76080E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0"/>
            <a:ext cx="8077200" cy="3873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2000" b="1" dirty="0"/>
              <a:t>IB Courses are taken in the junior and senior year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2000" b="1" dirty="0"/>
              <a:t>Students apply to the program in spring of sophomore year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2 Options: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</a:pPr>
            <a:r>
              <a:rPr lang="en-US" sz="2000" b="1" u="sng" dirty="0">
                <a:solidFill>
                  <a:srgbClr val="FFC000"/>
                </a:solidFill>
              </a:rPr>
              <a:t>IB Diploma Curriculum </a:t>
            </a:r>
            <a:r>
              <a:rPr lang="en-US" sz="2000" b="1" dirty="0"/>
              <a:t>A two year course of study made up of six subject groups and the DP core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</a:pPr>
            <a:r>
              <a:rPr lang="en-US" sz="2000" b="1" u="sng" dirty="0">
                <a:solidFill>
                  <a:srgbClr val="FFC000"/>
                </a:solidFill>
              </a:rPr>
              <a:t>Select IB Courses 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/>
              <a:t>Students elect to study at least two higher level IB courses taken over the junior and senior years. </a:t>
            </a:r>
            <a:endParaRPr lang="en-US" sz="2000" b="1" u="sng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9481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1454</Words>
  <Application>Microsoft Office PowerPoint</Application>
  <PresentationFormat>On-screen Show (4:3)</PresentationFormat>
  <Paragraphs>134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Earning College Credit while in  High School</vt:lpstr>
      <vt:lpstr>College Credit Options at Anderson High School</vt:lpstr>
      <vt:lpstr>What is UT OnRamps?</vt:lpstr>
      <vt:lpstr>What OnRamps classes are offered at AHS?</vt:lpstr>
      <vt:lpstr>AP (Advanced Placement)</vt:lpstr>
      <vt:lpstr>AP (Advanced Placement)</vt:lpstr>
      <vt:lpstr>PowerPoint Presentation</vt:lpstr>
      <vt:lpstr>What is IB?</vt:lpstr>
      <vt:lpstr>IB at Anderson…</vt:lpstr>
      <vt:lpstr>WHAT is ACC Dual Credit?</vt:lpstr>
      <vt:lpstr>Types of Dual Credit</vt:lpstr>
      <vt:lpstr>WHO is Eligible for ACC Dual Credit?</vt:lpstr>
      <vt:lpstr>What ACC Dual Credit classes are offered at AHS?</vt:lpstr>
      <vt:lpstr>WHERE are ACC Dual Credit classes Offered?</vt:lpstr>
      <vt:lpstr>WHY take Dual Credit Classes?</vt:lpstr>
      <vt:lpstr>PowerPoint Presentation</vt:lpstr>
      <vt:lpstr>College vs High School…</vt:lpstr>
      <vt:lpstr>College vs High School…</vt:lpstr>
      <vt:lpstr>Student Success &amp; Satisfactory Academic Progress (SAP)</vt:lpstr>
      <vt:lpstr>The Good News!</vt:lpstr>
      <vt:lpstr>More Good News!</vt:lpstr>
      <vt:lpstr>In Summary…What’s the Difference?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Earning College Credit while in  High School</dc:title>
  <dc:creator>Cathy Painter</dc:creator>
  <cp:lastModifiedBy>Cathy Painter</cp:lastModifiedBy>
  <cp:revision>3</cp:revision>
  <dcterms:created xsi:type="dcterms:W3CDTF">2020-02-04T16:55:33Z</dcterms:created>
  <dcterms:modified xsi:type="dcterms:W3CDTF">2020-02-04T17:15:57Z</dcterms:modified>
</cp:coreProperties>
</file>